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embeddedFontLst>
    <p:embeddedFont>
      <p:font typeface="DM Sans" pitchFamily="2" charset="77"/>
      <p:regular r:id="rId4"/>
      <p:bold r:id="rId5"/>
      <p:italic r:id="rId6"/>
      <p:boldItalic r:id="rId7"/>
    </p:embeddedFont>
    <p:embeddedFont>
      <p:font typeface="Norwich Weave Double" panose="02000504020101040103" pitchFamily="2" charset="0"/>
      <p:regular r:id="rId8"/>
    </p:embeddedFont>
    <p:embeddedFont>
      <p:font typeface="Norwich Weave Double Two-Tone 1" panose="02000504020101040103" pitchFamily="2" charset="0"/>
      <p:regular r:id="rId9"/>
    </p:embeddedFont>
    <p:embeddedFont>
      <p:font typeface="Norwich Weave Double Two-Tone 2" panose="02000504020101040103" pitchFamily="2" charset="0"/>
      <p:regular r:id="rId10"/>
    </p:embeddedFont>
    <p:embeddedFont>
      <p:font typeface="Norwich Weave Single" panose="02000504020101040103" pitchFamily="2" charset="0"/>
      <p:bold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33" userDrawn="1">
          <p15:clr>
            <a:srgbClr val="A4A3A4"/>
          </p15:clr>
        </p15:guide>
        <p15:guide id="2" pos="749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26"/>
    <p:restoredTop sz="95728"/>
  </p:normalViewPr>
  <p:slideViewPr>
    <p:cSldViewPr snapToGrid="0" snapToObjects="1" showGuides="1">
      <p:cViewPr varScale="1">
        <p:scale>
          <a:sx n="107" d="100"/>
          <a:sy n="107" d="100"/>
        </p:scale>
        <p:origin x="1072" y="168"/>
      </p:cViewPr>
      <p:guideLst>
        <p:guide orient="horz" pos="4133"/>
        <p:guide pos="74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CB5F5F41-1617-B046-8E37-637B3D88946F}" type="datetimeFigureOut">
              <a:rPr lang="en-GB" smtClean="0"/>
              <a:pPr/>
              <a:t>06/03/2025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DM Sans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DM Sans" pitchFamily="2" charset="77"/>
              </a:defRPr>
            </a:lvl1pPr>
          </a:lstStyle>
          <a:p>
            <a:fld id="{0D167AFA-0A92-4E4F-AEF2-A78C465FEE7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4026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DM Sans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7A66E85D-B158-5A82-F2C0-2349A8ED4E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9170" y="543895"/>
            <a:ext cx="2577131" cy="2577131"/>
          </a:xfrm>
          <a:prstGeom prst="rect">
            <a:avLst/>
          </a:prstGeom>
        </p:spPr>
      </p:pic>
      <p:sp>
        <p:nvSpPr>
          <p:cNvPr id="9" name="Freeform 8">
            <a:extLst>
              <a:ext uri="{FF2B5EF4-FFF2-40B4-BE49-F238E27FC236}">
                <a16:creationId xmlns:a16="http://schemas.microsoft.com/office/drawing/2014/main" id="{B290CE20-BF9A-AE4A-8656-5D6D8AB7C63B}"/>
              </a:ext>
            </a:extLst>
          </p:cNvPr>
          <p:cNvSpPr/>
          <p:nvPr userDrawn="1"/>
        </p:nvSpPr>
        <p:spPr>
          <a:xfrm>
            <a:off x="0" y="0"/>
            <a:ext cx="9654667" cy="5409310"/>
          </a:xfrm>
          <a:custGeom>
            <a:avLst/>
            <a:gdLst>
              <a:gd name="connsiteX0" fmla="*/ 0 w 9654667"/>
              <a:gd name="connsiteY0" fmla="*/ 0 h 5409310"/>
              <a:gd name="connsiteX1" fmla="*/ 0 w 9654667"/>
              <a:gd name="connsiteY1" fmla="*/ 5409311 h 5409310"/>
              <a:gd name="connsiteX2" fmla="*/ 9654667 w 9654667"/>
              <a:gd name="connsiteY2" fmla="*/ 5394833 h 5409310"/>
              <a:gd name="connsiteX3" fmla="*/ 4259834 w 9654667"/>
              <a:gd name="connsiteY3" fmla="*/ 0 h 5409310"/>
              <a:gd name="connsiteX4" fmla="*/ 0 w 9654667"/>
              <a:gd name="connsiteY4" fmla="*/ 0 h 540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4667" h="5409310">
                <a:moveTo>
                  <a:pt x="0" y="0"/>
                </a:moveTo>
                <a:lnTo>
                  <a:pt x="0" y="5409311"/>
                </a:lnTo>
                <a:lnTo>
                  <a:pt x="9654667" y="5394833"/>
                </a:lnTo>
                <a:lnTo>
                  <a:pt x="4259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3188BE3-44B0-3243-A7F7-EAF38189A730}"/>
              </a:ext>
            </a:extLst>
          </p:cNvPr>
          <p:cNvSpPr/>
          <p:nvPr userDrawn="1"/>
        </p:nvSpPr>
        <p:spPr>
          <a:xfrm>
            <a:off x="9651492" y="5393860"/>
            <a:ext cx="2540508" cy="1464140"/>
          </a:xfrm>
          <a:custGeom>
            <a:avLst/>
            <a:gdLst>
              <a:gd name="connsiteX0" fmla="*/ 0 w 2537332"/>
              <a:gd name="connsiteY0" fmla="*/ 0 h 1460500"/>
              <a:gd name="connsiteX1" fmla="*/ 1461008 w 2537332"/>
              <a:gd name="connsiteY1" fmla="*/ 1460500 h 1460500"/>
              <a:gd name="connsiteX2" fmla="*/ 2537333 w 2537332"/>
              <a:gd name="connsiteY2" fmla="*/ 1460500 h 1460500"/>
              <a:gd name="connsiteX3" fmla="*/ 2537333 w 2537332"/>
              <a:gd name="connsiteY3" fmla="*/ 0 h 1460500"/>
              <a:gd name="connsiteX4" fmla="*/ 0 w 2537332"/>
              <a:gd name="connsiteY4" fmla="*/ 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7332" h="1460500">
                <a:moveTo>
                  <a:pt x="0" y="0"/>
                </a:moveTo>
                <a:lnTo>
                  <a:pt x="1461008" y="1460500"/>
                </a:lnTo>
                <a:lnTo>
                  <a:pt x="2537333" y="1460500"/>
                </a:lnTo>
                <a:lnTo>
                  <a:pt x="25373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v1]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322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0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7C39637D-C0B1-8F40-A2D7-3E4342DC03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2708486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v10]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3F00CF0B-33F3-CA0C-ABF4-8CA092BCE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12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1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215E0DB1-6CBD-724B-B099-BB60A1E192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2932837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bg1"/>
                </a:solidFill>
                <a:latin typeface="+mj-lt"/>
              </a:defRPr>
            </a:lvl1pPr>
            <a:lvl2pPr algn="ctr">
              <a:defRPr sz="1600">
                <a:solidFill>
                  <a:schemeClr val="accent6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v11]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7" name="Graphic 17">
            <a:extLst>
              <a:ext uri="{FF2B5EF4-FFF2-40B4-BE49-F238E27FC236}">
                <a16:creationId xmlns:a16="http://schemas.microsoft.com/office/drawing/2014/main" id="{300B48F4-6032-6750-5310-54CF709DC8D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93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617D881F-4DD3-3B46-A119-C4DC1FCACED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191273"/>
            <a:ext cx="8642350" cy="3377802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v12]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4D938BF3-0773-39A0-F89F-101671ADA0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20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010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v13]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6E040E5A-261B-B66F-F1FB-66247A8120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04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solidFill>
                  <a:schemeClr val="bg1"/>
                </a:solidFill>
                <a:latin typeface="Norwich Weave Double Two-Tone 2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bg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bg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v14]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6" name="Graphic 17">
            <a:extLst>
              <a:ext uri="{FF2B5EF4-FFF2-40B4-BE49-F238E27FC236}">
                <a16:creationId xmlns:a16="http://schemas.microsoft.com/office/drawing/2014/main" id="{A3CE511F-6841-5966-A444-CA45BB653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75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8D131AED-7656-CB43-8A76-2176B2DC726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952875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L1 ‘Text’ </a:t>
            </a:r>
          </a:p>
          <a:p>
            <a:pPr lvl="1"/>
            <a:r>
              <a:rPr lang="en-GB" dirty="0"/>
              <a:t>Second Level [Title Slide: v15]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5" name="Graphic 17">
            <a:extLst>
              <a:ext uri="{FF2B5EF4-FFF2-40B4-BE49-F238E27FC236}">
                <a16:creationId xmlns:a16="http://schemas.microsoft.com/office/drawing/2014/main" id="{55FF5554-3047-4261-232F-C8D3C34DD6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3885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16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921B098B-0CA3-1344-9DA8-70B5947DCDF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84924" y="2901950"/>
            <a:ext cx="5518152" cy="3077936"/>
          </a:xfrm>
        </p:spPr>
        <p:txBody>
          <a:bodyPr/>
          <a:lstStyle>
            <a:lvl1pPr algn="ctr">
              <a:lnSpc>
                <a:spcPct val="90000"/>
              </a:lnSpc>
              <a:spcBef>
                <a:spcPts val="0"/>
              </a:spcBef>
              <a:defRPr sz="44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spcBef>
                <a:spcPts val="1800"/>
              </a:spcBef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v16]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A73CC207-0327-934A-AB81-B19F41AE5026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0" y="0"/>
            <a:ext cx="6098400" cy="6858000"/>
          </a:xfrm>
        </p:spPr>
        <p:txBody>
          <a:bodyPr lIns="1080000" rIns="1080000" bIns="3240000" anchor="ctr" anchorCtr="1"/>
          <a:lstStyle>
            <a:lvl1pPr algn="ctr">
              <a:spcBef>
                <a:spcPts val="0"/>
              </a:spcBef>
              <a:defRPr/>
            </a:lvl1pPr>
          </a:lstStyle>
          <a:p>
            <a:pPr lvl="0"/>
            <a:r>
              <a:rPr lang="en-GB" dirty="0"/>
              <a:t>Only use this placeholder for a table, chart, Smart Art graphic, picture or movie by simply clicking on the relevant icon within the placeholder.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Send the image to the back to view the page number.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STRICTLY NO BODY COPY.</a:t>
            </a:r>
          </a:p>
        </p:txBody>
      </p:sp>
      <p:pic>
        <p:nvPicPr>
          <p:cNvPr id="10" name="Graphic 17">
            <a:extLst>
              <a:ext uri="{FF2B5EF4-FFF2-40B4-BE49-F238E27FC236}">
                <a16:creationId xmlns:a16="http://schemas.microsoft.com/office/drawing/2014/main" id="{A3BE9E22-299F-F645-3666-1BC7671D0F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177501" y="586385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7278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842" userDrawn="1">
          <p15:clr>
            <a:srgbClr val="FBAE40"/>
          </p15:clr>
        </p15:guide>
        <p15:guide id="4" pos="4018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69"/>
            <a:ext cx="6609534" cy="4547801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GB" dirty="0"/>
              <a:t>[Divider Slide: v1]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574A63C-B61D-104C-944D-F509A022F609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47C20CF-48A7-7644-99AE-6C940566DD7B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1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75429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518773"/>
          </a:xfrm>
        </p:spPr>
        <p:txBody>
          <a:bodyPr/>
          <a:lstStyle>
            <a:lvl1pPr>
              <a:defRPr sz="5000" spc="-1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[Divider Slide: v2]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2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B75712F-F996-0D49-A715-E3F6544B3F45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2DA7CAB-39B6-244C-AD45-A67F83B5AD6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836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330087"/>
          </a:xfrm>
        </p:spPr>
        <p:txBody>
          <a:bodyPr/>
          <a:lstStyle>
            <a:lvl1pPr>
              <a:defRPr sz="5000" spc="-1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[Divider Slide: v3]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0" i="0">
                <a:latin typeface="Norwich Weave Double Two-Tone 1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0A2525-0890-AC4B-9D74-2196AEE12E40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D68B7BE-5176-DF46-8E89-2401FA2C3165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5448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B632DC9C-E09C-0D46-85AF-AB38AADEE94A}"/>
              </a:ext>
            </a:extLst>
          </p:cNvPr>
          <p:cNvSpPr/>
          <p:nvPr userDrawn="1"/>
        </p:nvSpPr>
        <p:spPr>
          <a:xfrm>
            <a:off x="5334000" y="3429000"/>
            <a:ext cx="3428746" cy="3429000"/>
          </a:xfrm>
          <a:custGeom>
            <a:avLst/>
            <a:gdLst>
              <a:gd name="connsiteX0" fmla="*/ 0 w 3428746"/>
              <a:gd name="connsiteY0" fmla="*/ 3429000 h 3429000"/>
              <a:gd name="connsiteX1" fmla="*/ 3428746 w 3428746"/>
              <a:gd name="connsiteY1" fmla="*/ 3429000 h 3429000"/>
              <a:gd name="connsiteX2" fmla="*/ 3428746 w 3428746"/>
              <a:gd name="connsiteY2" fmla="*/ 0 h 3429000"/>
              <a:gd name="connsiteX3" fmla="*/ 0 w 342874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746" h="3429000">
                <a:moveTo>
                  <a:pt x="0" y="3429000"/>
                </a:moveTo>
                <a:lnTo>
                  <a:pt x="3428746" y="3429000"/>
                </a:lnTo>
                <a:lnTo>
                  <a:pt x="3428746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F1C0D99D-54EA-3747-822A-16983E2FA5A7}"/>
              </a:ext>
            </a:extLst>
          </p:cNvPr>
          <p:cNvSpPr/>
          <p:nvPr userDrawn="1"/>
        </p:nvSpPr>
        <p:spPr>
          <a:xfrm>
            <a:off x="8760333" y="0"/>
            <a:ext cx="3431159" cy="3429000"/>
          </a:xfrm>
          <a:custGeom>
            <a:avLst/>
            <a:gdLst>
              <a:gd name="connsiteX0" fmla="*/ 0 w 3431159"/>
              <a:gd name="connsiteY0" fmla="*/ 0 h 3429000"/>
              <a:gd name="connsiteX1" fmla="*/ 2413 w 3431159"/>
              <a:gd name="connsiteY1" fmla="*/ 3429000 h 3429000"/>
              <a:gd name="connsiteX2" fmla="*/ 3431159 w 3431159"/>
              <a:gd name="connsiteY2" fmla="*/ 0 h 3429000"/>
              <a:gd name="connsiteX3" fmla="*/ 0 w 3431159"/>
              <a:gd name="connsiteY3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1159" h="3429000">
                <a:moveTo>
                  <a:pt x="0" y="0"/>
                </a:moveTo>
                <a:lnTo>
                  <a:pt x="2413" y="3429000"/>
                </a:lnTo>
                <a:lnTo>
                  <a:pt x="3431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v2]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01C16661-0F0D-A432-E866-A6E4C15EAE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38796" y="518495"/>
            <a:ext cx="3126405" cy="31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369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69"/>
            <a:ext cx="6609534" cy="4547801"/>
          </a:xfrm>
        </p:spPr>
        <p:txBody>
          <a:bodyPr/>
          <a:lstStyle>
            <a:lvl1pPr>
              <a:defRPr sz="5000" spc="-100" baseline="0"/>
            </a:lvl1pPr>
          </a:lstStyle>
          <a:p>
            <a:r>
              <a:rPr lang="en-GB" dirty="0"/>
              <a:t>[Divider Slide: v4]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6574A63C-B61D-104C-944D-F509A022F609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B47C20CF-48A7-7644-99AE-6C940566DD7B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bg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2874857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518773"/>
          </a:xfrm>
        </p:spPr>
        <p:txBody>
          <a:bodyPr/>
          <a:lstStyle>
            <a:lvl1pPr>
              <a:defRPr sz="5000" spc="-100" baseline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[Divider Slide: v5]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6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5B75712F-F996-0D49-A715-E3F6544B3F45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6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2DA7CAB-39B6-244C-AD45-A67F83B5AD6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293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5536FE4-1FBF-FA47-A180-975306605D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8923" y="401570"/>
            <a:ext cx="6609534" cy="4330087"/>
          </a:xfrm>
        </p:spPr>
        <p:txBody>
          <a:bodyPr/>
          <a:lstStyle>
            <a:lvl1pPr>
              <a:defRPr sz="5000" spc="-100" baseline="0">
                <a:solidFill>
                  <a:schemeClr val="accent1"/>
                </a:solidFill>
              </a:defRPr>
            </a:lvl1pPr>
          </a:lstStyle>
          <a:p>
            <a:r>
              <a:rPr lang="en-GB" dirty="0"/>
              <a:t>[Divider Slide: v6]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A713385-04F9-8D49-9068-B3554E5D670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09360" y="409575"/>
            <a:ext cx="2911053" cy="4076180"/>
          </a:xfrm>
        </p:spPr>
        <p:txBody>
          <a:bodyPr wrap="none">
            <a:spAutoFit/>
          </a:bodyPr>
          <a:lstStyle>
            <a:lvl1pPr algn="r">
              <a:lnSpc>
                <a:spcPct val="77000"/>
              </a:lnSpc>
              <a:spcBef>
                <a:spcPts val="0"/>
              </a:spcBef>
              <a:buFontTx/>
              <a:buNone/>
              <a:defRPr sz="344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ED0A2525-0890-AC4B-9D74-2196AEE12E40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chemeClr val="accent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5D68B7BE-5176-DF46-8E89-2401FA2C3165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chemeClr val="accent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50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: v7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16DC7415-3BEC-7E4C-B7B7-895B9222496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094800" cy="6858000"/>
          </a:xfrm>
        </p:spPr>
        <p:txBody>
          <a:bodyPr bIns="1080000" anchor="ctr" anchorCtr="0"/>
          <a:lstStyle>
            <a:lvl1pPr algn="ctr"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21C84C7-CCF3-954E-9483-D5AE2DA406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5450" y="3486150"/>
            <a:ext cx="5283202" cy="2201956"/>
          </a:xfrm>
        </p:spPr>
        <p:txBody>
          <a:bodyPr/>
          <a:lstStyle>
            <a:lvl1pPr>
              <a:defRPr sz="3700" spc="-100" baseline="0">
                <a:latin typeface="+mj-lt"/>
              </a:defRPr>
            </a:lvl1pPr>
          </a:lstStyle>
          <a:p>
            <a:r>
              <a:rPr lang="en-GB" dirty="0"/>
              <a:t>[Divider Slide: v7]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15" name="Text Placeholder 16">
            <a:extLst>
              <a:ext uri="{FF2B5EF4-FFF2-40B4-BE49-F238E27FC236}">
                <a16:creationId xmlns:a16="http://schemas.microsoft.com/office/drawing/2014/main" id="{BBB35AAB-5BC6-464D-8201-C01EA75B931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6852" y="434975"/>
            <a:ext cx="2183290" cy="3057119"/>
          </a:xfrm>
        </p:spPr>
        <p:txBody>
          <a:bodyPr wrap="none">
            <a:spAutoFit/>
          </a:bodyPr>
          <a:lstStyle>
            <a:lvl1pPr algn="l">
              <a:lnSpc>
                <a:spcPct val="77000"/>
              </a:lnSpc>
              <a:spcBef>
                <a:spcPts val="0"/>
              </a:spcBef>
              <a:buFontTx/>
              <a:buNone/>
              <a:defRPr sz="25800" b="1" i="0">
                <a:solidFill>
                  <a:schemeClr val="accent1"/>
                </a:solidFill>
                <a:latin typeface="Norwich Weave Single" panose="02000504020101040103" pitchFamily="2" charset="0"/>
              </a:defRPr>
            </a:lvl1pPr>
            <a:lvl2pPr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2pPr>
            <a:lvl3pPr>
              <a:buFontTx/>
              <a:buNone/>
              <a:defRPr b="0" i="0">
                <a:latin typeface="Norwich Weave Double Two-Tone 1" panose="02000504020101040103" pitchFamily="2" charset="0"/>
              </a:defRPr>
            </a:lvl3pPr>
            <a:lvl4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4pPr>
            <a:lvl5pPr marL="0" indent="0">
              <a:spcBef>
                <a:spcPts val="0"/>
              </a:spcBef>
              <a:buFontTx/>
              <a:buNone/>
              <a:defRPr b="0" i="0">
                <a:latin typeface="Norwich Weave Double Two-Tone 1" panose="02000504020101040103" pitchFamily="2" charset="0"/>
              </a:defRPr>
            </a:lvl5pPr>
          </a:lstStyle>
          <a:p>
            <a:pPr lvl="0"/>
            <a:r>
              <a:rPr lang="en-GB" dirty="0"/>
              <a:t>0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1C0DEE8-2C31-244D-A385-F8B5AB2FB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74399" y="6456075"/>
            <a:ext cx="829601" cy="16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1662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2194" userDrawn="1">
          <p15:clr>
            <a:srgbClr val="FBAE40"/>
          </p15:clr>
        </p15:guide>
        <p15:guide id="11" pos="3598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6B041F8D-0DB4-7344-9536-E2470858B08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7801020 w 12192000"/>
              <a:gd name="connsiteY1" fmla="*/ 0 h 6858000"/>
              <a:gd name="connsiteX2" fmla="*/ 9546371 w 12192000"/>
              <a:gd name="connsiteY2" fmla="*/ 1746631 h 6858000"/>
              <a:gd name="connsiteX3" fmla="*/ 10402993 w 12192000"/>
              <a:gd name="connsiteY3" fmla="*/ 1745360 h 6858000"/>
              <a:gd name="connsiteX4" fmla="*/ 8658277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2678430 h 6858000"/>
              <a:gd name="connsiteX7" fmla="*/ 11259614 w 12192000"/>
              <a:gd name="connsiteY7" fmla="*/ 1745741 h 6858000"/>
              <a:gd name="connsiteX8" fmla="*/ 10402992 w 12192000"/>
              <a:gd name="connsiteY8" fmla="*/ 1745741 h 6858000"/>
              <a:gd name="connsiteX9" fmla="*/ 12192000 w 12192000"/>
              <a:gd name="connsiteY9" fmla="*/ 3535299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7801020" y="0"/>
                </a:lnTo>
                <a:lnTo>
                  <a:pt x="9546371" y="1746631"/>
                </a:lnTo>
                <a:lnTo>
                  <a:pt x="10402993" y="1745360"/>
                </a:lnTo>
                <a:lnTo>
                  <a:pt x="8658277" y="0"/>
                </a:lnTo>
                <a:lnTo>
                  <a:pt x="12192000" y="0"/>
                </a:lnTo>
                <a:lnTo>
                  <a:pt x="12192000" y="2678430"/>
                </a:lnTo>
                <a:lnTo>
                  <a:pt x="11259614" y="1745741"/>
                </a:lnTo>
                <a:lnTo>
                  <a:pt x="10402992" y="1745741"/>
                </a:lnTo>
                <a:lnTo>
                  <a:pt x="12192000" y="3535299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US" dirty="0"/>
              <a:t>[Hero Image: v1]</a:t>
            </a: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867E5F62-D631-B14D-89A0-5786BABEAC8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-15600" y="5906530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3DFFF8B7-0A2C-9A41-8F2D-EA749D8B8488}"/>
              </a:ext>
            </a:extLst>
          </p:cNvPr>
          <p:cNvSpPr/>
          <p:nvPr userDrawn="1"/>
        </p:nvSpPr>
        <p:spPr>
          <a:xfrm>
            <a:off x="7801019" y="0"/>
            <a:ext cx="2601973" cy="1746631"/>
          </a:xfrm>
          <a:custGeom>
            <a:avLst/>
            <a:gdLst>
              <a:gd name="connsiteX0" fmla="*/ 0 w 2601973"/>
              <a:gd name="connsiteY0" fmla="*/ 0 h 1746631"/>
              <a:gd name="connsiteX1" fmla="*/ 1745352 w 2601973"/>
              <a:gd name="connsiteY1" fmla="*/ 1746632 h 1746631"/>
              <a:gd name="connsiteX2" fmla="*/ 2601974 w 2601973"/>
              <a:gd name="connsiteY2" fmla="*/ 1745361 h 1746631"/>
              <a:gd name="connsiteX3" fmla="*/ 857257 w 2601973"/>
              <a:gd name="connsiteY3" fmla="*/ 0 h 1746631"/>
              <a:gd name="connsiteX4" fmla="*/ 0 w 2601973"/>
              <a:gd name="connsiteY4" fmla="*/ 0 h 1746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01973" h="1746631">
                <a:moveTo>
                  <a:pt x="0" y="0"/>
                </a:moveTo>
                <a:lnTo>
                  <a:pt x="1745352" y="1746632"/>
                </a:lnTo>
                <a:lnTo>
                  <a:pt x="2601974" y="1745361"/>
                </a:lnTo>
                <a:lnTo>
                  <a:pt x="857257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1333853-1C38-6845-A88B-4AC5D34C4022}"/>
              </a:ext>
            </a:extLst>
          </p:cNvPr>
          <p:cNvSpPr/>
          <p:nvPr userDrawn="1"/>
        </p:nvSpPr>
        <p:spPr>
          <a:xfrm>
            <a:off x="10402992" y="1745742"/>
            <a:ext cx="1791672" cy="1792224"/>
          </a:xfrm>
          <a:custGeom>
            <a:avLst/>
            <a:gdLst>
              <a:gd name="connsiteX0" fmla="*/ 0 w 1791672"/>
              <a:gd name="connsiteY0" fmla="*/ 0 h 1792224"/>
              <a:gd name="connsiteX1" fmla="*/ 1791673 w 1791672"/>
              <a:gd name="connsiteY1" fmla="*/ 1792224 h 1792224"/>
              <a:gd name="connsiteX2" fmla="*/ 1791673 w 1791672"/>
              <a:gd name="connsiteY2" fmla="*/ 935355 h 1792224"/>
              <a:gd name="connsiteX3" fmla="*/ 856622 w 1791672"/>
              <a:gd name="connsiteY3" fmla="*/ 0 h 1792224"/>
              <a:gd name="connsiteX4" fmla="*/ 0 w 1791672"/>
              <a:gd name="connsiteY4" fmla="*/ 0 h 1792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91672" h="1792224">
                <a:moveTo>
                  <a:pt x="0" y="0"/>
                </a:moveTo>
                <a:lnTo>
                  <a:pt x="1791673" y="1792224"/>
                </a:lnTo>
                <a:lnTo>
                  <a:pt x="1791673" y="935355"/>
                </a:lnTo>
                <a:lnTo>
                  <a:pt x="856622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57162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imag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23">
            <a:extLst>
              <a:ext uri="{FF2B5EF4-FFF2-40B4-BE49-F238E27FC236}">
                <a16:creationId xmlns:a16="http://schemas.microsoft.com/office/drawing/2014/main" id="{23174B2D-D785-9949-9973-FA9D5EF1B741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US" dirty="0"/>
              <a:t>[Hero Image: v2]</a:t>
            </a:r>
            <a:br>
              <a:rPr lang="en-US" dirty="0"/>
            </a:br>
            <a:r>
              <a:rPr lang="en-US" dirty="0"/>
              <a:t>Click icon to add picture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07EE7665-D16B-3C41-AC74-9B787A67227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 flipV="1">
            <a:off x="-15600" y="5906530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76BBC5A2-B496-424E-880F-FF827215A54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 flipH="1">
            <a:off x="-15600" y="-34582"/>
            <a:ext cx="12207600" cy="990720"/>
          </a:xfrm>
          <a:gradFill>
            <a:gsLst>
              <a:gs pos="0">
                <a:schemeClr val="tx1">
                  <a:alpha val="50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</p:spPr>
        <p:txBody>
          <a:bodyPr/>
          <a:lstStyle>
            <a:lvl1pPr>
              <a:spcBef>
                <a:spcPts val="0"/>
              </a:spcBef>
              <a:buFontTx/>
              <a:buNone/>
              <a:defRPr sz="100" b="0"/>
            </a:lvl1pPr>
            <a:lvl2pPr>
              <a:spcBef>
                <a:spcPts val="0"/>
              </a:spcBef>
              <a:buFontTx/>
              <a:buNone/>
              <a:defRPr sz="100" b="0"/>
            </a:lvl2pPr>
            <a:lvl3pPr>
              <a:buFontTx/>
              <a:buNone/>
              <a:defRPr sz="100" b="0"/>
            </a:lvl3pPr>
            <a:lvl4pPr marL="0" indent="0">
              <a:spcBef>
                <a:spcPts val="0"/>
              </a:spcBef>
              <a:buFontTx/>
              <a:buNone/>
              <a:defRPr sz="100" b="0"/>
            </a:lvl4pPr>
            <a:lvl5pPr marL="0" indent="0">
              <a:spcBef>
                <a:spcPts val="0"/>
              </a:spcBef>
              <a:buFontTx/>
              <a:buNone/>
              <a:defRPr sz="100" b="0"/>
            </a:lvl5pPr>
          </a:lstStyle>
          <a:p>
            <a:pPr lvl="0"/>
            <a:r>
              <a:rPr lang="en-GB" dirty="0"/>
              <a:t> </a:t>
            </a:r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B85B5AB6-E970-E747-A8E0-B428055F082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882166" y="392028"/>
            <a:ext cx="3020909" cy="1217697"/>
          </a:xfrm>
        </p:spPr>
        <p:txBody>
          <a:bodyPr/>
          <a:lstStyle>
            <a:lvl1pPr>
              <a:defRPr b="0" spc="-4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&lt;Caption&gt;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34903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F79522B7-B82D-3D43-8870-AF56D0BA6E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063750" y="4721910"/>
            <a:ext cx="3267075" cy="1217697"/>
          </a:xfrm>
        </p:spPr>
        <p:txBody>
          <a:bodyPr/>
          <a:lstStyle>
            <a:lvl1pPr>
              <a:defRPr b="0" spc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[Expressive type v1]</a:t>
            </a:r>
            <a:endParaRPr lang="en-US" dirty="0"/>
          </a:p>
        </p:txBody>
      </p:sp>
      <p:sp>
        <p:nvSpPr>
          <p:cNvPr id="9" name="Text Placeholder 31">
            <a:extLst>
              <a:ext uri="{FF2B5EF4-FFF2-40B4-BE49-F238E27FC236}">
                <a16:creationId xmlns:a16="http://schemas.microsoft.com/office/drawing/2014/main" id="{DDF044C3-FC90-1F4A-A1BC-61D3812CCF7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479830"/>
            <a:ext cx="11614150" cy="2121172"/>
          </a:xfrm>
        </p:spPr>
        <p:txBody>
          <a:bodyPr anchor="ctr" anchorCtr="0"/>
          <a:lstStyle>
            <a:lvl1pPr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  <p:sp>
        <p:nvSpPr>
          <p:cNvPr id="10" name="Text Placeholder 31">
            <a:extLst>
              <a:ext uri="{FF2B5EF4-FFF2-40B4-BE49-F238E27FC236}">
                <a16:creationId xmlns:a16="http://schemas.microsoft.com/office/drawing/2014/main" id="{8814516A-3A04-A84F-B81D-82BBAE3D289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83043" y="2586670"/>
            <a:ext cx="10020031" cy="2121172"/>
          </a:xfrm>
        </p:spPr>
        <p:txBody>
          <a:bodyPr anchor="ctr" anchorCtr="0"/>
          <a:lstStyle>
            <a:lvl1pPr algn="l"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  <p:sp>
        <p:nvSpPr>
          <p:cNvPr id="11" name="Text Placeholder 31">
            <a:extLst>
              <a:ext uri="{FF2B5EF4-FFF2-40B4-BE49-F238E27FC236}">
                <a16:creationId xmlns:a16="http://schemas.microsoft.com/office/drawing/2014/main" id="{57AF5641-2209-4443-A50B-F7E4A1006F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018208" y="4709384"/>
            <a:ext cx="7884867" cy="2121172"/>
          </a:xfrm>
        </p:spPr>
        <p:txBody>
          <a:bodyPr anchor="ctr" anchorCtr="0"/>
          <a:lstStyle>
            <a:lvl1pPr algn="r">
              <a:lnSpc>
                <a:spcPct val="79000"/>
              </a:lnSpc>
              <a:defRPr sz="190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&lt;Text&gt;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092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1">
            <a:extLst>
              <a:ext uri="{FF2B5EF4-FFF2-40B4-BE49-F238E27FC236}">
                <a16:creationId xmlns:a16="http://schemas.microsoft.com/office/drawing/2014/main" id="{4EFA30A3-8CE2-224D-8623-3881AD43B38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1359170"/>
            <a:ext cx="12192000" cy="3918223"/>
          </a:xfrm>
        </p:spPr>
        <p:txBody>
          <a:bodyPr/>
          <a:lstStyle>
            <a:lvl1pPr algn="ctr">
              <a:lnSpc>
                <a:spcPct val="79000"/>
              </a:lnSpc>
              <a:defRPr sz="375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&lt;Txt&gt;</a:t>
            </a:r>
            <a:endParaRPr lang="en-US" dirty="0"/>
          </a:p>
        </p:txBody>
      </p:sp>
      <p:sp>
        <p:nvSpPr>
          <p:cNvPr id="5" name="Text Placeholder 31">
            <a:extLst>
              <a:ext uri="{FF2B5EF4-FFF2-40B4-BE49-F238E27FC236}">
                <a16:creationId xmlns:a16="http://schemas.microsoft.com/office/drawing/2014/main" id="{1E2460A6-23B6-F341-B812-75929AB6844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35815" y="5457331"/>
            <a:ext cx="3305571" cy="1111743"/>
          </a:xfrm>
        </p:spPr>
        <p:txBody>
          <a:bodyPr/>
          <a:lstStyle>
            <a:lvl1pPr>
              <a:defRPr b="0" spc="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[Expressive type v2]</a:t>
            </a:r>
            <a:endParaRPr lang="en-US" dirty="0"/>
          </a:p>
        </p:txBody>
      </p:sp>
      <p:sp>
        <p:nvSpPr>
          <p:cNvPr id="7" name="Text Placeholder 31">
            <a:extLst>
              <a:ext uri="{FF2B5EF4-FFF2-40B4-BE49-F238E27FC236}">
                <a16:creationId xmlns:a16="http://schemas.microsoft.com/office/drawing/2014/main" id="{8D6C4364-3D96-594C-8C44-F17E25A17BC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756593" y="5473207"/>
            <a:ext cx="3305571" cy="1095868"/>
          </a:xfrm>
        </p:spPr>
        <p:txBody>
          <a:bodyPr/>
          <a:lstStyle>
            <a:lvl1pPr algn="r">
              <a:lnSpc>
                <a:spcPct val="80000"/>
              </a:lnSpc>
              <a:defRPr sz="4200" b="0" spc="-40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&lt;00%&gt;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707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9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182" userDrawn="1">
          <p15:clr>
            <a:srgbClr val="FBAE40"/>
          </p15:clr>
        </p15:guide>
        <p15:guide id="4" orient="horz" pos="3466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3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5BB4E2F7-997C-1341-B18D-0B6B87B31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1802186"/>
            <a:ext cx="11614150" cy="3291206"/>
          </a:xfrm>
        </p:spPr>
        <p:txBody>
          <a:bodyPr anchor="ctr" anchorCtr="0"/>
          <a:lstStyle>
            <a:lvl1pPr algn="ctr">
              <a:lnSpc>
                <a:spcPct val="79000"/>
              </a:lnSpc>
              <a:defRPr sz="13200" b="0" i="0" spc="0" baseline="0">
                <a:solidFill>
                  <a:schemeClr val="bg1"/>
                </a:solidFill>
                <a:latin typeface="Norwich Weave Double Two-Tone 1" panose="02000504020101040103" pitchFamily="2" charset="0"/>
              </a:defRPr>
            </a:lvl1pPr>
          </a:lstStyle>
          <a:p>
            <a:pPr lvl="0"/>
            <a:r>
              <a:rPr lang="en-GB" dirty="0"/>
              <a:t>[Expressive Type v3]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83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ressive: v4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31">
            <a:extLst>
              <a:ext uri="{FF2B5EF4-FFF2-40B4-BE49-F238E27FC236}">
                <a16:creationId xmlns:a16="http://schemas.microsoft.com/office/drawing/2014/main" id="{5BB4E2F7-997C-1341-B18D-0B6B87B31A4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88925" y="1802186"/>
            <a:ext cx="11614150" cy="3291206"/>
          </a:xfrm>
        </p:spPr>
        <p:txBody>
          <a:bodyPr anchor="ctr" anchorCtr="0"/>
          <a:lstStyle>
            <a:lvl1pPr algn="ctr">
              <a:lnSpc>
                <a:spcPct val="79000"/>
              </a:lnSpc>
              <a:defRPr sz="13200" b="0" i="0" spc="0" baseline="0">
                <a:solidFill>
                  <a:schemeClr val="bg1"/>
                </a:solidFill>
                <a:latin typeface="Norwich Weave Double Two-Tone 2" panose="02000504020101040103" pitchFamily="2" charset="0"/>
              </a:defRPr>
            </a:lvl1pPr>
          </a:lstStyle>
          <a:p>
            <a:pPr lvl="0"/>
            <a:r>
              <a:rPr lang="en-GB" dirty="0"/>
              <a:t>[Expressive Type v4]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7481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>
            <a:extLst>
              <a:ext uri="{FF2B5EF4-FFF2-40B4-BE49-F238E27FC236}">
                <a16:creationId xmlns:a16="http://schemas.microsoft.com/office/drawing/2014/main" id="{C43B8C0A-42E3-C74A-AD76-2EFD08385581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92543389-AFC4-6543-B2FD-FF84C4A70F81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B4CB5AF-C240-894D-BA2F-633B6AFB92F0}"/>
              </a:ext>
            </a:extLst>
          </p:cNvPr>
          <p:cNvSpPr/>
          <p:nvPr userDrawn="1"/>
        </p:nvSpPr>
        <p:spPr>
          <a:xfrm>
            <a:off x="9344406" y="0"/>
            <a:ext cx="2847593" cy="2850075"/>
          </a:xfrm>
          <a:custGeom>
            <a:avLst/>
            <a:gdLst>
              <a:gd name="connsiteX0" fmla="*/ 0 w 2847593"/>
              <a:gd name="connsiteY0" fmla="*/ 0 h 2847594"/>
              <a:gd name="connsiteX1" fmla="*/ 2847594 w 2847593"/>
              <a:gd name="connsiteY1" fmla="*/ 2847594 h 2847594"/>
              <a:gd name="connsiteX2" fmla="*/ 2847594 w 2847593"/>
              <a:gd name="connsiteY2" fmla="*/ 0 h 2847594"/>
              <a:gd name="connsiteX3" fmla="*/ 0 w 2847593"/>
              <a:gd name="connsiteY3" fmla="*/ 0 h 284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7593" h="2847594">
                <a:moveTo>
                  <a:pt x="0" y="0"/>
                </a:moveTo>
                <a:lnTo>
                  <a:pt x="2847594" y="2847594"/>
                </a:lnTo>
                <a:lnTo>
                  <a:pt x="2847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2928702-3297-F84D-817A-1F55CBD96CB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469" y="733890"/>
            <a:ext cx="7807506" cy="417631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7800" b="0" spc="-200" baseline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500"/>
              </a:spcBef>
              <a:spcAft>
                <a:spcPts val="1500"/>
              </a:spcAft>
              <a:defRPr sz="2400" b="0" spc="0" baseline="0">
                <a:solidFill>
                  <a:schemeClr val="accent1"/>
                </a:solidFill>
                <a:latin typeface="+mj-lt"/>
              </a:defRPr>
            </a:lvl2pPr>
          </a:lstStyle>
          <a:p>
            <a:pPr lvl="0"/>
            <a:r>
              <a:rPr lang="en-GB" dirty="0"/>
              <a:t>First level [Title Slide: v3]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FD1184C6-E276-C65F-6140-D139C56300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18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571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394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886188-B5F4-F14A-8755-3264439B744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52800" y="5040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noFill/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EEDC2F23-BD7D-3548-BCC9-C4B611E9DE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11614149" cy="4416425"/>
          </a:xfrm>
        </p:spPr>
        <p:txBody>
          <a:bodyPr anchor="b" anchorCtr="0"/>
          <a:lstStyle>
            <a:lvl1pPr algn="ctr">
              <a:lnSpc>
                <a:spcPct val="68000"/>
              </a:lnSpc>
              <a:defRPr sz="14000" b="0" i="0">
                <a:latin typeface="Norwich Weave Double Two-Tone 1" panose="02000504020101040103" pitchFamily="2" charset="0"/>
              </a:defRPr>
            </a:lvl1pPr>
            <a:lvl2pPr algn="ctr">
              <a:spcBef>
                <a:spcPts val="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4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 v1]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68288-2571-F14E-9C46-6F439DDC1D0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9" y="5233444"/>
            <a:ext cx="11615076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41627088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3064" userDrawn="1">
          <p15:clr>
            <a:srgbClr val="FBAE40"/>
          </p15:clr>
        </p15:guide>
        <p15:guide id="11" orient="horz" pos="349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9C51D11-F1A4-6D45-80B2-9D16FA98A0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9" y="4931347"/>
            <a:ext cx="11615076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1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B427F711-0138-3B45-9D67-5926A99CF726}"/>
              </a:ext>
            </a:extLst>
          </p:cNvPr>
          <p:cNvSpPr/>
          <p:nvPr userDrawn="1"/>
        </p:nvSpPr>
        <p:spPr>
          <a:xfrm>
            <a:off x="0" y="3867556"/>
            <a:ext cx="2088642" cy="2090958"/>
          </a:xfrm>
          <a:custGeom>
            <a:avLst/>
            <a:gdLst>
              <a:gd name="connsiteX0" fmla="*/ 0 w 2088642"/>
              <a:gd name="connsiteY0" fmla="*/ 857631 h 2089022"/>
              <a:gd name="connsiteX1" fmla="*/ 1231392 w 2088642"/>
              <a:gd name="connsiteY1" fmla="*/ 2089023 h 2089022"/>
              <a:gd name="connsiteX2" fmla="*/ 2088642 w 2088642"/>
              <a:gd name="connsiteY2" fmla="*/ 2087753 h 2089022"/>
              <a:gd name="connsiteX3" fmla="*/ 0 w 2088642"/>
              <a:gd name="connsiteY3" fmla="*/ 0 h 2089022"/>
              <a:gd name="connsiteX4" fmla="*/ 0 w 2088642"/>
              <a:gd name="connsiteY4" fmla="*/ 857631 h 20890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88642" h="2089022">
                <a:moveTo>
                  <a:pt x="0" y="857631"/>
                </a:moveTo>
                <a:lnTo>
                  <a:pt x="1231392" y="2089023"/>
                </a:lnTo>
                <a:lnTo>
                  <a:pt x="2088642" y="2087753"/>
                </a:lnTo>
                <a:lnTo>
                  <a:pt x="0" y="0"/>
                </a:lnTo>
                <a:lnTo>
                  <a:pt x="0" y="857631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AF85866-09F6-624C-9A58-A0FBE57CE4B5}"/>
              </a:ext>
            </a:extLst>
          </p:cNvPr>
          <p:cNvSpPr/>
          <p:nvPr userDrawn="1"/>
        </p:nvSpPr>
        <p:spPr>
          <a:xfrm>
            <a:off x="2088642" y="5957498"/>
            <a:ext cx="1757172" cy="900501"/>
          </a:xfrm>
          <a:custGeom>
            <a:avLst/>
            <a:gdLst>
              <a:gd name="connsiteX0" fmla="*/ 0 w 1757172"/>
              <a:gd name="connsiteY0" fmla="*/ 0 h 899667"/>
              <a:gd name="connsiteX1" fmla="*/ 899922 w 1757172"/>
              <a:gd name="connsiteY1" fmla="*/ 899668 h 899667"/>
              <a:gd name="connsiteX2" fmla="*/ 1757172 w 1757172"/>
              <a:gd name="connsiteY2" fmla="*/ 899668 h 899667"/>
              <a:gd name="connsiteX3" fmla="*/ 857250 w 1757172"/>
              <a:gd name="connsiteY3" fmla="*/ 0 h 899667"/>
              <a:gd name="connsiteX4" fmla="*/ 0 w 1757172"/>
              <a:gd name="connsiteY4" fmla="*/ 0 h 899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7172" h="899667">
                <a:moveTo>
                  <a:pt x="0" y="0"/>
                </a:moveTo>
                <a:lnTo>
                  <a:pt x="899922" y="899668"/>
                </a:lnTo>
                <a:lnTo>
                  <a:pt x="1757172" y="899668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0EA39854-D3DA-5D4E-AC92-D8600DB31D05}"/>
              </a:ext>
            </a:extLst>
          </p:cNvPr>
          <p:cNvSpPr/>
          <p:nvPr userDrawn="1"/>
        </p:nvSpPr>
        <p:spPr>
          <a:xfrm>
            <a:off x="10091293" y="0"/>
            <a:ext cx="2099817" cy="2103289"/>
          </a:xfrm>
          <a:custGeom>
            <a:avLst/>
            <a:gdLst>
              <a:gd name="connsiteX0" fmla="*/ 0 w 2099817"/>
              <a:gd name="connsiteY0" fmla="*/ 0 h 2101342"/>
              <a:gd name="connsiteX1" fmla="*/ 2099818 w 2099817"/>
              <a:gd name="connsiteY1" fmla="*/ 2101342 h 2101342"/>
              <a:gd name="connsiteX2" fmla="*/ 2099818 w 2099817"/>
              <a:gd name="connsiteY2" fmla="*/ 0 h 2101342"/>
              <a:gd name="connsiteX3" fmla="*/ 0 w 2099817"/>
              <a:gd name="connsiteY3" fmla="*/ 0 h 21013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99817" h="2101342">
                <a:moveTo>
                  <a:pt x="0" y="0"/>
                </a:moveTo>
                <a:lnTo>
                  <a:pt x="2099818" y="2101342"/>
                </a:lnTo>
                <a:lnTo>
                  <a:pt x="209981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4C11EA39-5719-E94A-88CC-C7AAA12B49A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52800" y="4824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0139CA62-6C58-8F46-B838-C7C65A0506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11614149" cy="4164163"/>
          </a:xfrm>
        </p:spPr>
        <p:txBody>
          <a:bodyPr anchor="b" anchorCtr="0"/>
          <a:lstStyle>
            <a:lvl1pPr algn="ctr">
              <a:lnSpc>
                <a:spcPct val="68000"/>
              </a:lnSpc>
              <a:defRPr sz="11600" b="0" i="0">
                <a:solidFill>
                  <a:schemeClr val="accent1"/>
                </a:solidFill>
                <a:latin typeface="Norwich Weave Double" panose="02000504020101040103" pitchFamily="2" charset="0"/>
              </a:defRPr>
            </a:lvl1pPr>
            <a:lvl2pPr algn="ctr">
              <a:spcBef>
                <a:spcPts val="0"/>
              </a:spcBef>
              <a:defRPr sz="21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000"/>
              </a:spcBef>
              <a:defRPr sz="21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 v2]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793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288" userDrawn="1">
          <p15:clr>
            <a:srgbClr val="FBAE40"/>
          </p15:clr>
        </p15:guide>
        <p15:guide id="10" orient="horz" pos="2910" userDrawn="1">
          <p15:clr>
            <a:srgbClr val="FBAE40"/>
          </p15:clr>
        </p15:guide>
        <p15:guide id="11" orient="horz" pos="3272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2586BF-6313-4C44-B5A8-55AF76099AD7}"/>
              </a:ext>
            </a:extLst>
          </p:cNvPr>
          <p:cNvSpPr/>
          <p:nvPr userDrawn="1"/>
        </p:nvSpPr>
        <p:spPr>
          <a:xfrm>
            <a:off x="0" y="0"/>
            <a:ext cx="10539730" cy="6858000"/>
          </a:xfrm>
          <a:custGeom>
            <a:avLst/>
            <a:gdLst>
              <a:gd name="connsiteX0" fmla="*/ 0 w 10539730"/>
              <a:gd name="connsiteY0" fmla="*/ 0 h 6858000"/>
              <a:gd name="connsiteX1" fmla="*/ 0 w 10539730"/>
              <a:gd name="connsiteY1" fmla="*/ 6858000 h 6858000"/>
              <a:gd name="connsiteX2" fmla="*/ 10539603 w 10539730"/>
              <a:gd name="connsiteY2" fmla="*/ 6858000 h 6858000"/>
              <a:gd name="connsiteX3" fmla="*/ 10539730 w 10539730"/>
              <a:gd name="connsiteY3" fmla="*/ 4006215 h 6858000"/>
              <a:gd name="connsiteX4" fmla="*/ 6530975 w 10539730"/>
              <a:gd name="connsiteY4" fmla="*/ 0 h 6858000"/>
              <a:gd name="connsiteX5" fmla="*/ 0 w 1053973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39730" h="6858000">
                <a:moveTo>
                  <a:pt x="0" y="0"/>
                </a:moveTo>
                <a:lnTo>
                  <a:pt x="0" y="6858000"/>
                </a:lnTo>
                <a:lnTo>
                  <a:pt x="10539603" y="6858000"/>
                </a:lnTo>
                <a:lnTo>
                  <a:pt x="10539730" y="4006215"/>
                </a:lnTo>
                <a:lnTo>
                  <a:pt x="6530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BBEB373-90DC-1B4F-99CA-1766C3942988}"/>
              </a:ext>
            </a:extLst>
          </p:cNvPr>
          <p:cNvSpPr/>
          <p:nvPr userDrawn="1"/>
        </p:nvSpPr>
        <p:spPr>
          <a:xfrm>
            <a:off x="10539730" y="0"/>
            <a:ext cx="1652269" cy="5660897"/>
          </a:xfrm>
          <a:custGeom>
            <a:avLst/>
            <a:gdLst>
              <a:gd name="connsiteX0" fmla="*/ 0 w 1652269"/>
              <a:gd name="connsiteY0" fmla="*/ 0 h 5660897"/>
              <a:gd name="connsiteX1" fmla="*/ 126 w 1652269"/>
              <a:gd name="connsiteY1" fmla="*/ 4006215 h 5660897"/>
              <a:gd name="connsiteX2" fmla="*/ 1652270 w 1652269"/>
              <a:gd name="connsiteY2" fmla="*/ 5660898 h 5660897"/>
              <a:gd name="connsiteX3" fmla="*/ 1652270 w 1652269"/>
              <a:gd name="connsiteY3" fmla="*/ 16637 h 5660897"/>
              <a:gd name="connsiteX4" fmla="*/ 1635633 w 1652269"/>
              <a:gd name="connsiteY4" fmla="*/ 0 h 5660897"/>
              <a:gd name="connsiteX5" fmla="*/ 0 w 1652269"/>
              <a:gd name="connsiteY5" fmla="*/ 0 h 566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2269" h="5660897">
                <a:moveTo>
                  <a:pt x="0" y="0"/>
                </a:moveTo>
                <a:lnTo>
                  <a:pt x="126" y="4006215"/>
                </a:lnTo>
                <a:lnTo>
                  <a:pt x="1652270" y="5660898"/>
                </a:lnTo>
                <a:lnTo>
                  <a:pt x="1652270" y="16637"/>
                </a:lnTo>
                <a:lnTo>
                  <a:pt x="16356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810BCA7-A237-194D-AB91-6AD3AFFB0F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6198" y="4572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2C2DECC-0284-024D-929A-BA122E1A5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6022800" cy="3933071"/>
          </a:xfrm>
        </p:spPr>
        <p:txBody>
          <a:bodyPr anchor="b" anchorCtr="0"/>
          <a:lstStyle>
            <a:lvl1pPr marL="0" indent="0" algn="ctr">
              <a:lnSpc>
                <a:spcPct val="68000"/>
              </a:lnSpc>
              <a:tabLst>
                <a:tab pos="4841875" algn="l"/>
              </a:tabLst>
              <a:defRPr sz="8800" b="0" i="0">
                <a:solidFill>
                  <a:schemeClr val="accent1"/>
                </a:solidFill>
                <a:latin typeface="Norwich Weave Double" panose="02000504020101040103" pitchFamily="2" charset="0"/>
              </a:defRPr>
            </a:lvl1pPr>
            <a:lvl2pPr algn="ctr">
              <a:spcBef>
                <a:spcPts val="1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 [speaker Name:v3]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B1E9139-F2A0-8E4E-B600-E4282A9034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722325"/>
            <a:ext cx="6022800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42907544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758" userDrawn="1">
          <p15:clr>
            <a:srgbClr val="FBAE40"/>
          </p15:clr>
        </p15:guide>
        <p15:guide id="11" orient="horz" pos="3174" userDrawn="1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4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582586BF-6313-4C44-B5A8-55AF76099AD7}"/>
              </a:ext>
            </a:extLst>
          </p:cNvPr>
          <p:cNvSpPr/>
          <p:nvPr userDrawn="1"/>
        </p:nvSpPr>
        <p:spPr>
          <a:xfrm>
            <a:off x="0" y="0"/>
            <a:ext cx="10539730" cy="6858000"/>
          </a:xfrm>
          <a:custGeom>
            <a:avLst/>
            <a:gdLst>
              <a:gd name="connsiteX0" fmla="*/ 0 w 10539730"/>
              <a:gd name="connsiteY0" fmla="*/ 0 h 6858000"/>
              <a:gd name="connsiteX1" fmla="*/ 0 w 10539730"/>
              <a:gd name="connsiteY1" fmla="*/ 6858000 h 6858000"/>
              <a:gd name="connsiteX2" fmla="*/ 10539603 w 10539730"/>
              <a:gd name="connsiteY2" fmla="*/ 6858000 h 6858000"/>
              <a:gd name="connsiteX3" fmla="*/ 10539730 w 10539730"/>
              <a:gd name="connsiteY3" fmla="*/ 4006215 h 6858000"/>
              <a:gd name="connsiteX4" fmla="*/ 6530975 w 10539730"/>
              <a:gd name="connsiteY4" fmla="*/ 0 h 6858000"/>
              <a:gd name="connsiteX5" fmla="*/ 0 w 1053973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539730" h="6858000">
                <a:moveTo>
                  <a:pt x="0" y="0"/>
                </a:moveTo>
                <a:lnTo>
                  <a:pt x="0" y="6858000"/>
                </a:lnTo>
                <a:lnTo>
                  <a:pt x="10539603" y="6858000"/>
                </a:lnTo>
                <a:lnTo>
                  <a:pt x="10539730" y="4006215"/>
                </a:lnTo>
                <a:lnTo>
                  <a:pt x="65309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ABBEB373-90DC-1B4F-99CA-1766C3942988}"/>
              </a:ext>
            </a:extLst>
          </p:cNvPr>
          <p:cNvSpPr/>
          <p:nvPr userDrawn="1"/>
        </p:nvSpPr>
        <p:spPr>
          <a:xfrm>
            <a:off x="10539730" y="0"/>
            <a:ext cx="1652269" cy="5660897"/>
          </a:xfrm>
          <a:custGeom>
            <a:avLst/>
            <a:gdLst>
              <a:gd name="connsiteX0" fmla="*/ 0 w 1652269"/>
              <a:gd name="connsiteY0" fmla="*/ 0 h 5660897"/>
              <a:gd name="connsiteX1" fmla="*/ 126 w 1652269"/>
              <a:gd name="connsiteY1" fmla="*/ 4006215 h 5660897"/>
              <a:gd name="connsiteX2" fmla="*/ 1652270 w 1652269"/>
              <a:gd name="connsiteY2" fmla="*/ 5660898 h 5660897"/>
              <a:gd name="connsiteX3" fmla="*/ 1652270 w 1652269"/>
              <a:gd name="connsiteY3" fmla="*/ 16637 h 5660897"/>
              <a:gd name="connsiteX4" fmla="*/ 1635633 w 1652269"/>
              <a:gd name="connsiteY4" fmla="*/ 0 h 5660897"/>
              <a:gd name="connsiteX5" fmla="*/ 0 w 1652269"/>
              <a:gd name="connsiteY5" fmla="*/ 0 h 5660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652269" h="5660897">
                <a:moveTo>
                  <a:pt x="0" y="0"/>
                </a:moveTo>
                <a:lnTo>
                  <a:pt x="126" y="4006215"/>
                </a:lnTo>
                <a:lnTo>
                  <a:pt x="1652270" y="5660898"/>
                </a:lnTo>
                <a:lnTo>
                  <a:pt x="1652270" y="16637"/>
                </a:lnTo>
                <a:lnTo>
                  <a:pt x="16356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810BCA7-A237-194D-AB91-6AD3AFFB0F1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56198" y="45720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2C2DECC-0284-024D-929A-BA122E1A5A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4" y="511175"/>
            <a:ext cx="6022800" cy="3933071"/>
          </a:xfrm>
        </p:spPr>
        <p:txBody>
          <a:bodyPr anchor="b" anchorCtr="0"/>
          <a:lstStyle>
            <a:lvl1pPr marL="0" indent="0" algn="ctr">
              <a:lnSpc>
                <a:spcPct val="75000"/>
              </a:lnSpc>
              <a:tabLst>
                <a:tab pos="4841875" algn="l"/>
              </a:tabLst>
              <a:defRPr sz="8000" b="0" i="0">
                <a:solidFill>
                  <a:schemeClr val="accent1"/>
                </a:solidFill>
                <a:latin typeface="+mj-lt"/>
              </a:defRPr>
            </a:lvl1pPr>
            <a:lvl2pPr algn="ctr">
              <a:spcBef>
                <a:spcPts val="1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algn="ctr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First level [speaker Name: v4]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EB1E9139-F2A0-8E4E-B600-E4282A90342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722325"/>
            <a:ext cx="6022800" cy="417124"/>
          </a:xfrm>
        </p:spPr>
        <p:txBody>
          <a:bodyPr/>
          <a:lstStyle>
            <a:lvl1pPr algn="ctr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30848025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758" userDrawn="1">
          <p15:clr>
            <a:srgbClr val="FBAE40"/>
          </p15:clr>
        </p15:guide>
        <p15:guide id="11" orient="horz" pos="3174" userDrawn="1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5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>
            <a:extLst>
              <a:ext uri="{FF2B5EF4-FFF2-40B4-BE49-F238E27FC236}">
                <a16:creationId xmlns:a16="http://schemas.microsoft.com/office/drawing/2014/main" id="{37BD8EF9-4373-CC49-8473-CE8CABCF6C8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3E1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64710EC-1843-B840-A7E9-8550E3884886}"/>
              </a:ext>
            </a:extLst>
          </p:cNvPr>
          <p:cNvSpPr/>
          <p:nvPr userDrawn="1"/>
        </p:nvSpPr>
        <p:spPr>
          <a:xfrm>
            <a:off x="4618101" y="0"/>
            <a:ext cx="7573898" cy="5957696"/>
          </a:xfrm>
          <a:custGeom>
            <a:avLst/>
            <a:gdLst>
              <a:gd name="connsiteX0" fmla="*/ 0 w 7573898"/>
              <a:gd name="connsiteY0" fmla="*/ 0 h 5957696"/>
              <a:gd name="connsiteX1" fmla="*/ 5948553 w 7573898"/>
              <a:gd name="connsiteY1" fmla="*/ 5957697 h 5957696"/>
              <a:gd name="connsiteX2" fmla="*/ 7573899 w 7573898"/>
              <a:gd name="connsiteY2" fmla="*/ 5955157 h 5957696"/>
              <a:gd name="connsiteX3" fmla="*/ 7573899 w 7573898"/>
              <a:gd name="connsiteY3" fmla="*/ 0 h 5957696"/>
              <a:gd name="connsiteX4" fmla="*/ 0 w 7573898"/>
              <a:gd name="connsiteY4" fmla="*/ 0 h 5957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73898" h="5957696">
                <a:moveTo>
                  <a:pt x="0" y="0"/>
                </a:moveTo>
                <a:lnTo>
                  <a:pt x="5948553" y="5957697"/>
                </a:lnTo>
                <a:lnTo>
                  <a:pt x="7573899" y="5955157"/>
                </a:lnTo>
                <a:lnTo>
                  <a:pt x="757389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A2ED87D7-3004-934B-B81D-45E2D45DD217}"/>
              </a:ext>
            </a:extLst>
          </p:cNvPr>
          <p:cNvSpPr/>
          <p:nvPr userDrawn="1"/>
        </p:nvSpPr>
        <p:spPr>
          <a:xfrm>
            <a:off x="2964307" y="5948553"/>
            <a:ext cx="8512301" cy="909446"/>
          </a:xfrm>
          <a:custGeom>
            <a:avLst/>
            <a:gdLst>
              <a:gd name="connsiteX0" fmla="*/ 0 w 8512301"/>
              <a:gd name="connsiteY0" fmla="*/ 127 h 909446"/>
              <a:gd name="connsiteX1" fmla="*/ 909701 w 8512301"/>
              <a:gd name="connsiteY1" fmla="*/ 909447 h 909446"/>
              <a:gd name="connsiteX2" fmla="*/ 8512302 w 8512301"/>
              <a:gd name="connsiteY2" fmla="*/ 909447 h 909446"/>
              <a:gd name="connsiteX3" fmla="*/ 7602347 w 8512301"/>
              <a:gd name="connsiteY3" fmla="*/ 0 h 909446"/>
              <a:gd name="connsiteX4" fmla="*/ 0 w 8512301"/>
              <a:gd name="connsiteY4" fmla="*/ 127 h 909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12301" h="909446">
                <a:moveTo>
                  <a:pt x="0" y="127"/>
                </a:moveTo>
                <a:lnTo>
                  <a:pt x="909701" y="909447"/>
                </a:lnTo>
                <a:lnTo>
                  <a:pt x="8512302" y="909447"/>
                </a:lnTo>
                <a:lnTo>
                  <a:pt x="7602347" y="0"/>
                </a:lnTo>
                <a:lnTo>
                  <a:pt x="0" y="127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7">
            <a:extLst>
              <a:ext uri="{FF2B5EF4-FFF2-40B4-BE49-F238E27FC236}">
                <a16:creationId xmlns:a16="http://schemas.microsoft.com/office/drawing/2014/main" id="{0F4C07CF-46B3-4D44-B2C1-316DDEA043A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88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6"/>
            </a:solidFill>
          </a:ln>
        </p:spPr>
        <p:txBody>
          <a:bodyPr/>
          <a:lstStyle/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6" name="Text Placeholder 6">
            <a:extLst>
              <a:ext uri="{FF2B5EF4-FFF2-40B4-BE49-F238E27FC236}">
                <a16:creationId xmlns:a16="http://schemas.microsoft.com/office/drawing/2014/main" id="{32CBF3EC-E5AA-7744-B02F-1875F2958B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726" y="511175"/>
            <a:ext cx="6099174" cy="3666147"/>
          </a:xfrm>
        </p:spPr>
        <p:txBody>
          <a:bodyPr anchor="b" anchorCtr="0"/>
          <a:lstStyle>
            <a:lvl1pPr algn="l">
              <a:lnSpc>
                <a:spcPct val="75000"/>
              </a:lnSpc>
              <a:defRPr sz="8000" b="1" i="0">
                <a:solidFill>
                  <a:schemeClr val="bg1"/>
                </a:solidFill>
                <a:latin typeface="Norwich Weave Single" panose="02000504020101040103" pitchFamily="2" charset="0"/>
              </a:defRPr>
            </a:lvl1pPr>
            <a:lvl2pPr marL="72000" algn="l">
              <a:spcBef>
                <a:spcPts val="2100"/>
              </a:spcBef>
              <a:defRPr sz="2500">
                <a:solidFill>
                  <a:schemeClr val="bg1"/>
                </a:solidFill>
                <a:latin typeface="+mj-lt"/>
              </a:defRPr>
            </a:lvl2pPr>
            <a:lvl3pPr marL="72000" algn="l">
              <a:spcBef>
                <a:spcPts val="2200"/>
              </a:spcBef>
              <a:defRPr sz="2500">
                <a:solidFill>
                  <a:schemeClr val="bg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First level [speaker Name: v5]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24A04190-F7E8-764A-99AB-A211C7CA15C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87998" y="4452450"/>
            <a:ext cx="6022800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0105654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90" userDrawn="1">
          <p15:clr>
            <a:srgbClr val="FBAE40"/>
          </p15:clr>
        </p15:guide>
        <p15:guide id="11" orient="horz" pos="3006" userDrawn="1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6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rgbClr val="FFF200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77850"/>
            <a:ext cx="5908675" cy="3556001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L1[spk:v6]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913698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7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chemeClr val="accent6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1"/>
            </a:solidFill>
          </a:ln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11176"/>
            <a:ext cx="5908675" cy="3622676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1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accent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L1[spk:v7]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32671017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name: v8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4">
            <a:extLst>
              <a:ext uri="{FF2B5EF4-FFF2-40B4-BE49-F238E27FC236}">
                <a16:creationId xmlns:a16="http://schemas.microsoft.com/office/drawing/2014/main" id="{EB465769-9F4C-6646-90E0-25144F7F60C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13200" y="1"/>
            <a:ext cx="3178800" cy="6569063"/>
          </a:xfrm>
          <a:custGeom>
            <a:avLst/>
            <a:gdLst>
              <a:gd name="connsiteX0" fmla="*/ 0 w 3178800"/>
              <a:gd name="connsiteY0" fmla="*/ 0 h 6569063"/>
              <a:gd name="connsiteX1" fmla="*/ 3178800 w 3178800"/>
              <a:gd name="connsiteY1" fmla="*/ 0 h 6569063"/>
              <a:gd name="connsiteX2" fmla="*/ 3178800 w 3178800"/>
              <a:gd name="connsiteY2" fmla="*/ 3398369 h 6569063"/>
              <a:gd name="connsiteX3" fmla="*/ 0 w 3178800"/>
              <a:gd name="connsiteY3" fmla="*/ 6569063 h 6569063"/>
              <a:gd name="connsiteX4" fmla="*/ 0 w 3178800"/>
              <a:gd name="connsiteY4" fmla="*/ 6564620 h 65690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78800" h="6569063">
                <a:moveTo>
                  <a:pt x="0" y="0"/>
                </a:moveTo>
                <a:lnTo>
                  <a:pt x="3178800" y="0"/>
                </a:lnTo>
                <a:lnTo>
                  <a:pt x="3178800" y="3398369"/>
                </a:lnTo>
                <a:lnTo>
                  <a:pt x="0" y="6569063"/>
                </a:lnTo>
                <a:lnTo>
                  <a:pt x="0" y="6564620"/>
                </a:lnTo>
                <a:close/>
              </a:path>
            </a:pathLst>
          </a:custGeom>
        </p:spPr>
        <p:txBody>
          <a:bodyPr wrap="square" bIns="1800000" anchor="ctr" anchorCtr="0">
            <a:noAutofit/>
          </a:bodyPr>
          <a:lstStyle>
            <a:lvl1pPr algn="ctr">
              <a:lnSpc>
                <a:spcPct val="150000"/>
              </a:lnSpc>
              <a:spcBef>
                <a:spcPts val="0"/>
              </a:spcBef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3158BF88-5E89-A546-9CBE-48A30F295563}"/>
              </a:ext>
            </a:extLst>
          </p:cNvPr>
          <p:cNvSpPr/>
          <p:nvPr userDrawn="1"/>
        </p:nvSpPr>
        <p:spPr>
          <a:xfrm>
            <a:off x="7004853" y="4849149"/>
            <a:ext cx="2008347" cy="2002757"/>
          </a:xfrm>
          <a:custGeom>
            <a:avLst/>
            <a:gdLst>
              <a:gd name="connsiteX0" fmla="*/ 0 w 2008347"/>
              <a:gd name="connsiteY0" fmla="*/ 2002758 h 2002757"/>
              <a:gd name="connsiteX1" fmla="*/ 2008347 w 2008347"/>
              <a:gd name="connsiteY1" fmla="*/ 2002758 h 2002757"/>
              <a:gd name="connsiteX2" fmla="*/ 2008347 w 2008347"/>
              <a:gd name="connsiteY2" fmla="*/ 0 h 2002757"/>
              <a:gd name="connsiteX3" fmla="*/ 0 w 2008347"/>
              <a:gd name="connsiteY3" fmla="*/ 2002758 h 20027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347" h="2002757">
                <a:moveTo>
                  <a:pt x="0" y="2002758"/>
                </a:moveTo>
                <a:lnTo>
                  <a:pt x="2008347" y="2002758"/>
                </a:lnTo>
                <a:lnTo>
                  <a:pt x="2008347" y="0"/>
                </a:lnTo>
                <a:lnTo>
                  <a:pt x="0" y="2002758"/>
                </a:lnTo>
                <a:close/>
              </a:path>
            </a:pathLst>
          </a:custGeom>
          <a:solidFill>
            <a:schemeClr val="accent2"/>
          </a:solidFill>
          <a:ln w="12731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7B3091C-B9B3-6E47-994F-F1AA1D9C21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22000" y="4294800"/>
            <a:ext cx="1886400" cy="180000"/>
          </a:xfrm>
          <a:custGeom>
            <a:avLst/>
            <a:gdLst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2179637 w 2179637"/>
              <a:gd name="connsiteY2" fmla="*/ 788987 h 788987"/>
              <a:gd name="connsiteX3" fmla="*/ 0 w 2179637"/>
              <a:gd name="connsiteY3" fmla="*/ 788987 h 788987"/>
              <a:gd name="connsiteX4" fmla="*/ 0 w 2179637"/>
              <a:gd name="connsiteY4" fmla="*/ 0 h 788987"/>
              <a:gd name="connsiteX0" fmla="*/ 0 w 2179637"/>
              <a:gd name="connsiteY0" fmla="*/ 0 h 788987"/>
              <a:gd name="connsiteX1" fmla="*/ 2179637 w 2179637"/>
              <a:gd name="connsiteY1" fmla="*/ 0 h 788987"/>
              <a:gd name="connsiteX2" fmla="*/ 0 w 2179637"/>
              <a:gd name="connsiteY2" fmla="*/ 788987 h 788987"/>
              <a:gd name="connsiteX3" fmla="*/ 0 w 2179637"/>
              <a:gd name="connsiteY3" fmla="*/ 0 h 788987"/>
              <a:gd name="connsiteX0" fmla="*/ 0 w 2179637"/>
              <a:gd name="connsiteY0" fmla="*/ 0 h 0"/>
              <a:gd name="connsiteX1" fmla="*/ 2179637 w 2179637"/>
              <a:gd name="connsiteY1" fmla="*/ 0 h 0"/>
              <a:gd name="connsiteX2" fmla="*/ 0 w 2179637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79637">
                <a:moveTo>
                  <a:pt x="0" y="0"/>
                </a:moveTo>
                <a:lnTo>
                  <a:pt x="2179637" y="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chemeClr val="accent6"/>
            </a:solidFill>
          </a:ln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pPr lvl="0"/>
            <a:r>
              <a:rPr lang="en-GB" dirty="0"/>
              <a:t>Grab handles to adjust line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8383935B-D8DA-A447-8E44-523FED1437C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3225" y="511176"/>
            <a:ext cx="5908675" cy="3622676"/>
          </a:xfrm>
        </p:spPr>
        <p:txBody>
          <a:bodyPr anchor="b" anchorCtr="0"/>
          <a:lstStyle>
            <a:lvl1pPr algn="l">
              <a:lnSpc>
                <a:spcPct val="68000"/>
              </a:lnSpc>
              <a:defRPr sz="12000" b="0" i="0">
                <a:solidFill>
                  <a:schemeClr val="accent1"/>
                </a:solidFill>
                <a:latin typeface="Norwich Weave Double Two-Tone 2" panose="02000504020101040103" pitchFamily="2" charset="0"/>
              </a:defRPr>
            </a:lvl1pPr>
            <a:lvl2pPr marL="93600" algn="l">
              <a:spcBef>
                <a:spcPts val="800"/>
              </a:spcBef>
              <a:defRPr sz="2500">
                <a:solidFill>
                  <a:schemeClr val="bg1"/>
                </a:solidFill>
                <a:latin typeface="+mj-lt"/>
              </a:defRPr>
            </a:lvl2pPr>
            <a:lvl3pPr marL="93600" algn="l">
              <a:spcBef>
                <a:spcPts val="2200"/>
              </a:spcBef>
              <a:defRPr sz="2500">
                <a:solidFill>
                  <a:schemeClr val="accent1"/>
                </a:solidFill>
                <a:latin typeface="+mj-lt"/>
              </a:defRPr>
            </a:lvl3pPr>
            <a:lvl4pPr algn="ctr">
              <a:defRPr sz="2500"/>
            </a:lvl4pPr>
            <a:lvl5pPr algn="ctr">
              <a:defRPr sz="2500"/>
            </a:lvl5pPr>
          </a:lstStyle>
          <a:p>
            <a:pPr lvl="0"/>
            <a:r>
              <a:rPr lang="en-GB" dirty="0"/>
              <a:t>L1[spk:v8]</a:t>
            </a:r>
          </a:p>
          <a:p>
            <a:pPr lvl="1"/>
            <a:r>
              <a:rPr lang="en-GB" dirty="0"/>
              <a:t>Second level &lt;Job Title&gt;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B52244C2-621E-F346-A783-EE6BD0A331F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5300" y="4411175"/>
            <a:ext cx="5815498" cy="417124"/>
          </a:xfrm>
        </p:spPr>
        <p:txBody>
          <a:bodyPr/>
          <a:lstStyle>
            <a:lvl1pPr algn="l">
              <a:spcBef>
                <a:spcPts val="0"/>
              </a:spcBef>
              <a:buFontTx/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2pPr>
            <a:lvl3pPr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FontTx/>
              <a:buNone/>
              <a:defRPr sz="2500" b="0">
                <a:solidFill>
                  <a:schemeClr val="accent1"/>
                </a:solidFill>
                <a:latin typeface="+mj-lt"/>
              </a:defRPr>
            </a:lvl5pPr>
          </a:lstStyle>
          <a:p>
            <a:pPr lvl="0"/>
            <a:r>
              <a:rPr lang="en-GB" dirty="0"/>
              <a:t>&lt;Subject matter&gt;</a:t>
            </a:r>
          </a:p>
        </p:txBody>
      </p:sp>
    </p:spTree>
    <p:extLst>
      <p:ext uri="{BB962C8B-B14F-4D97-AF65-F5344CB8AC3E}">
        <p14:creationId xmlns:p14="http://schemas.microsoft.com/office/powerpoint/2010/main" val="21487960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50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32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  <p15:guide id="9" pos="3976" userDrawn="1">
          <p15:clr>
            <a:srgbClr val="FBAE40"/>
          </p15:clr>
        </p15:guide>
        <p15:guide id="10" orient="horz" pos="2562" userDrawn="1">
          <p15:clr>
            <a:srgbClr val="FBAE40"/>
          </p15:clr>
        </p15:guide>
        <p15:guide id="11" orient="horz" pos="2978" userDrawn="1">
          <p15:clr>
            <a:srgbClr val="FBAE40"/>
          </p15:clr>
        </p15:guide>
        <p15:guide id="12" pos="326" userDrawn="1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8" y="256024"/>
            <a:ext cx="10789200" cy="918248"/>
          </a:xfrm>
        </p:spPr>
        <p:txBody>
          <a:bodyPr/>
          <a:lstStyle/>
          <a:p>
            <a:r>
              <a:rPr lang="en-GB" dirty="0"/>
              <a:t>[Single column content]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107892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511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6976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7498" userDrawn="1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9" y="256024"/>
            <a:ext cx="10786401" cy="918248"/>
          </a:xfrm>
        </p:spPr>
        <p:txBody>
          <a:bodyPr/>
          <a:lstStyle/>
          <a:p>
            <a:r>
              <a:rPr lang="en-GB" dirty="0"/>
              <a:t>[Two column content: V1]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7FDC66-E0F9-E34C-B7BE-53EF5D5B0FD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28000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</p:spTree>
    <p:extLst>
      <p:ext uri="{BB962C8B-B14F-4D97-AF65-F5344CB8AC3E}">
        <p14:creationId xmlns:p14="http://schemas.microsoft.com/office/powerpoint/2010/main" val="1639320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6976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7498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  <p15:guide id="8" pos="18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>
            <a:extLst>
              <a:ext uri="{FF2B5EF4-FFF2-40B4-BE49-F238E27FC236}">
                <a16:creationId xmlns:a16="http://schemas.microsoft.com/office/drawing/2014/main" id="{051997A0-09BC-8543-9BE6-FF05391D423A}"/>
              </a:ext>
            </a:extLst>
          </p:cNvPr>
          <p:cNvSpPr/>
          <p:nvPr userDrawn="1"/>
        </p:nvSpPr>
        <p:spPr>
          <a:xfrm>
            <a:off x="0" y="0"/>
            <a:ext cx="9654667" cy="5409310"/>
          </a:xfrm>
          <a:custGeom>
            <a:avLst/>
            <a:gdLst>
              <a:gd name="connsiteX0" fmla="*/ 0 w 9654667"/>
              <a:gd name="connsiteY0" fmla="*/ 0 h 5409310"/>
              <a:gd name="connsiteX1" fmla="*/ 0 w 9654667"/>
              <a:gd name="connsiteY1" fmla="*/ 5409311 h 5409310"/>
              <a:gd name="connsiteX2" fmla="*/ 9654667 w 9654667"/>
              <a:gd name="connsiteY2" fmla="*/ 5394833 h 5409310"/>
              <a:gd name="connsiteX3" fmla="*/ 4259834 w 9654667"/>
              <a:gd name="connsiteY3" fmla="*/ 0 h 5409310"/>
              <a:gd name="connsiteX4" fmla="*/ 0 w 9654667"/>
              <a:gd name="connsiteY4" fmla="*/ 0 h 5409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54667" h="5409310">
                <a:moveTo>
                  <a:pt x="0" y="0"/>
                </a:moveTo>
                <a:lnTo>
                  <a:pt x="0" y="5409311"/>
                </a:lnTo>
                <a:lnTo>
                  <a:pt x="9654667" y="5394833"/>
                </a:lnTo>
                <a:lnTo>
                  <a:pt x="4259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1D9878C3-5475-2B42-A9F0-3DA8196D1922}"/>
              </a:ext>
            </a:extLst>
          </p:cNvPr>
          <p:cNvSpPr/>
          <p:nvPr userDrawn="1"/>
        </p:nvSpPr>
        <p:spPr>
          <a:xfrm>
            <a:off x="9654667" y="5397500"/>
            <a:ext cx="2537332" cy="1460500"/>
          </a:xfrm>
          <a:custGeom>
            <a:avLst/>
            <a:gdLst>
              <a:gd name="connsiteX0" fmla="*/ 0 w 2537332"/>
              <a:gd name="connsiteY0" fmla="*/ 0 h 1460500"/>
              <a:gd name="connsiteX1" fmla="*/ 1461008 w 2537332"/>
              <a:gd name="connsiteY1" fmla="*/ 1460500 h 1460500"/>
              <a:gd name="connsiteX2" fmla="*/ 2537333 w 2537332"/>
              <a:gd name="connsiteY2" fmla="*/ 1460500 h 1460500"/>
              <a:gd name="connsiteX3" fmla="*/ 2537333 w 2537332"/>
              <a:gd name="connsiteY3" fmla="*/ 0 h 1460500"/>
              <a:gd name="connsiteX4" fmla="*/ 0 w 2537332"/>
              <a:gd name="connsiteY4" fmla="*/ 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37332" h="1460500">
                <a:moveTo>
                  <a:pt x="0" y="0"/>
                </a:moveTo>
                <a:lnTo>
                  <a:pt x="1461008" y="1460500"/>
                </a:lnTo>
                <a:lnTo>
                  <a:pt x="2537333" y="1460500"/>
                </a:lnTo>
                <a:lnTo>
                  <a:pt x="2537333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‘Kick off’</a:t>
            </a:r>
          </a:p>
          <a:p>
            <a:pPr lvl="1"/>
            <a:r>
              <a:rPr lang="en-GB" dirty="0"/>
              <a:t>Second Level [Title Slide: v4]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16ECCCF-F6C6-8358-448D-0025DA684A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991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35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4" userDrawn="1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90AEB354-75B6-6549-91B8-7D4A6EAAE324}"/>
              </a:ext>
            </a:extLst>
          </p:cNvPr>
          <p:cNvSpPr/>
          <p:nvPr userDrawn="1"/>
        </p:nvSpPr>
        <p:spPr>
          <a:xfrm>
            <a:off x="0" y="3675354"/>
            <a:ext cx="2292730" cy="2295364"/>
          </a:xfrm>
          <a:custGeom>
            <a:avLst/>
            <a:gdLst>
              <a:gd name="connsiteX0" fmla="*/ 0 w 2292730"/>
              <a:gd name="connsiteY0" fmla="*/ 857758 h 2293239"/>
              <a:gd name="connsiteX1" fmla="*/ 1435481 w 2292730"/>
              <a:gd name="connsiteY1" fmla="*/ 2293239 h 2293239"/>
              <a:gd name="connsiteX2" fmla="*/ 2292731 w 2292730"/>
              <a:gd name="connsiteY2" fmla="*/ 2291969 h 2293239"/>
              <a:gd name="connsiteX3" fmla="*/ 0 w 2292730"/>
              <a:gd name="connsiteY3" fmla="*/ 0 h 2293239"/>
              <a:gd name="connsiteX4" fmla="*/ 0 w 2292730"/>
              <a:gd name="connsiteY4" fmla="*/ 857758 h 229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2730" h="2293239">
                <a:moveTo>
                  <a:pt x="0" y="857758"/>
                </a:moveTo>
                <a:lnTo>
                  <a:pt x="1435481" y="2293239"/>
                </a:lnTo>
                <a:lnTo>
                  <a:pt x="2292731" y="2291969"/>
                </a:lnTo>
                <a:lnTo>
                  <a:pt x="0" y="0"/>
                </a:lnTo>
                <a:lnTo>
                  <a:pt x="0" y="857758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EC96FBFA-E701-2341-BC21-0E89BCD7AB69}"/>
              </a:ext>
            </a:extLst>
          </p:cNvPr>
          <p:cNvSpPr/>
          <p:nvPr userDrawn="1"/>
        </p:nvSpPr>
        <p:spPr>
          <a:xfrm>
            <a:off x="2292730" y="5969701"/>
            <a:ext cx="1745107" cy="888298"/>
          </a:xfrm>
          <a:custGeom>
            <a:avLst/>
            <a:gdLst>
              <a:gd name="connsiteX0" fmla="*/ 0 w 1745107"/>
              <a:gd name="connsiteY0" fmla="*/ 0 h 887476"/>
              <a:gd name="connsiteX1" fmla="*/ 887857 w 1745107"/>
              <a:gd name="connsiteY1" fmla="*/ 887476 h 887476"/>
              <a:gd name="connsiteX2" fmla="*/ 1745107 w 1745107"/>
              <a:gd name="connsiteY2" fmla="*/ 887476 h 887476"/>
              <a:gd name="connsiteX3" fmla="*/ 857250 w 1745107"/>
              <a:gd name="connsiteY3" fmla="*/ 0 h 887476"/>
              <a:gd name="connsiteX4" fmla="*/ 0 w 1745107"/>
              <a:gd name="connsiteY4" fmla="*/ 0 h 88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5107" h="887476">
                <a:moveTo>
                  <a:pt x="0" y="0"/>
                </a:moveTo>
                <a:lnTo>
                  <a:pt x="887857" y="887476"/>
                </a:lnTo>
                <a:lnTo>
                  <a:pt x="1745107" y="887476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67CEB570-54BF-2946-AA99-DBC863990044}"/>
              </a:ext>
            </a:extLst>
          </p:cNvPr>
          <p:cNvSpPr/>
          <p:nvPr userDrawn="1"/>
        </p:nvSpPr>
        <p:spPr>
          <a:xfrm>
            <a:off x="10136886" y="0"/>
            <a:ext cx="2055114" cy="2058544"/>
          </a:xfrm>
          <a:custGeom>
            <a:avLst/>
            <a:gdLst>
              <a:gd name="connsiteX0" fmla="*/ 0 w 2055114"/>
              <a:gd name="connsiteY0" fmla="*/ 0 h 2056638"/>
              <a:gd name="connsiteX1" fmla="*/ 2055114 w 2055114"/>
              <a:gd name="connsiteY1" fmla="*/ 2056638 h 2056638"/>
              <a:gd name="connsiteX2" fmla="*/ 2055114 w 2055114"/>
              <a:gd name="connsiteY2" fmla="*/ 0 h 2056638"/>
              <a:gd name="connsiteX3" fmla="*/ 0 w 2055114"/>
              <a:gd name="connsiteY3" fmla="*/ 0 h 205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114" h="2056638">
                <a:moveTo>
                  <a:pt x="0" y="0"/>
                </a:moveTo>
                <a:lnTo>
                  <a:pt x="2055114" y="2056638"/>
                </a:lnTo>
                <a:lnTo>
                  <a:pt x="20551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7999" y="256024"/>
            <a:ext cx="10786401" cy="918248"/>
          </a:xfrm>
        </p:spPr>
        <p:txBody>
          <a:bodyPr/>
          <a:lstStyle/>
          <a:p>
            <a:r>
              <a:rPr lang="en-GB" dirty="0"/>
              <a:t>[Two column content: V2]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7FDC66-E0F9-E34C-B7BE-53EF5D5B0FD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28000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</p:spTree>
    <p:extLst>
      <p:ext uri="{BB962C8B-B14F-4D97-AF65-F5344CB8AC3E}">
        <p14:creationId xmlns:p14="http://schemas.microsoft.com/office/powerpoint/2010/main" val="38200701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orient="horz" pos="4134" userDrawn="1">
          <p15:clr>
            <a:srgbClr val="FBAE40"/>
          </p15:clr>
        </p15:guide>
        <p15:guide id="6" pos="182" userDrawn="1">
          <p15:clr>
            <a:srgbClr val="FBAE40"/>
          </p15:clr>
        </p15:guide>
        <p15:guide id="7" orient="horz" pos="202" userDrawn="1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: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000" y="256024"/>
            <a:ext cx="4946400" cy="918248"/>
          </a:xfrm>
        </p:spPr>
        <p:txBody>
          <a:bodyPr/>
          <a:lstStyle/>
          <a:p>
            <a:r>
              <a:rPr lang="en-GB" dirty="0"/>
              <a:t>[Content and Image: v1]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22F3EF5-2DAA-014C-880F-191BFF68522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128000" y="0"/>
            <a:ext cx="6064000" cy="6858000"/>
          </a:xfrm>
        </p:spPr>
        <p:txBody>
          <a:bodyPr lIns="1080000" rIns="1080000" bIns="3240000" anchor="ctr" anchorCtr="1"/>
          <a:lstStyle>
            <a:lvl1pPr algn="ctr">
              <a:spcBef>
                <a:spcPts val="0"/>
              </a:spcBef>
              <a:defRPr/>
            </a:lvl1pPr>
          </a:lstStyle>
          <a:p>
            <a:pPr lvl="0"/>
            <a:r>
              <a:rPr lang="en-GB" dirty="0"/>
              <a:t>Only use this placeholder for a table, chart, Smart Art graphic, picture or movie by simply clicking on the relevant icon within the placeholder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Send the image to the back to view the page number</a:t>
            </a:r>
            <a:br>
              <a:rPr lang="en-GB" dirty="0"/>
            </a:br>
            <a:br>
              <a:rPr lang="en-GB" dirty="0"/>
            </a:br>
            <a:r>
              <a:rPr lang="en-GB" dirty="0"/>
              <a:t>STRICTLY NO BODY COPY</a:t>
            </a:r>
          </a:p>
        </p:txBody>
      </p:sp>
    </p:spTree>
    <p:extLst>
      <p:ext uri="{BB962C8B-B14F-4D97-AF65-F5344CB8AC3E}">
        <p14:creationId xmlns:p14="http://schemas.microsoft.com/office/powerpoint/2010/main" val="1656822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orient="horz" pos="4134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pos="182" userDrawn="1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: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574AC391-F37E-CB4E-9C4A-0D07E089E087}"/>
              </a:ext>
            </a:extLst>
          </p:cNvPr>
          <p:cNvSpPr/>
          <p:nvPr userDrawn="1"/>
        </p:nvSpPr>
        <p:spPr>
          <a:xfrm>
            <a:off x="0" y="3675354"/>
            <a:ext cx="2292730" cy="2295364"/>
          </a:xfrm>
          <a:custGeom>
            <a:avLst/>
            <a:gdLst>
              <a:gd name="connsiteX0" fmla="*/ 0 w 2292730"/>
              <a:gd name="connsiteY0" fmla="*/ 857758 h 2293239"/>
              <a:gd name="connsiteX1" fmla="*/ 1435481 w 2292730"/>
              <a:gd name="connsiteY1" fmla="*/ 2293239 h 2293239"/>
              <a:gd name="connsiteX2" fmla="*/ 2292731 w 2292730"/>
              <a:gd name="connsiteY2" fmla="*/ 2291969 h 2293239"/>
              <a:gd name="connsiteX3" fmla="*/ 0 w 2292730"/>
              <a:gd name="connsiteY3" fmla="*/ 0 h 2293239"/>
              <a:gd name="connsiteX4" fmla="*/ 0 w 2292730"/>
              <a:gd name="connsiteY4" fmla="*/ 857758 h 2293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2730" h="2293239">
                <a:moveTo>
                  <a:pt x="0" y="857758"/>
                </a:moveTo>
                <a:lnTo>
                  <a:pt x="1435481" y="2293239"/>
                </a:lnTo>
                <a:lnTo>
                  <a:pt x="2292731" y="2291969"/>
                </a:lnTo>
                <a:lnTo>
                  <a:pt x="0" y="0"/>
                </a:lnTo>
                <a:lnTo>
                  <a:pt x="0" y="857758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ED60C80-B284-744A-96A5-F81D5D33898D}"/>
              </a:ext>
            </a:extLst>
          </p:cNvPr>
          <p:cNvSpPr/>
          <p:nvPr userDrawn="1"/>
        </p:nvSpPr>
        <p:spPr>
          <a:xfrm>
            <a:off x="2292730" y="5969701"/>
            <a:ext cx="1745107" cy="888298"/>
          </a:xfrm>
          <a:custGeom>
            <a:avLst/>
            <a:gdLst>
              <a:gd name="connsiteX0" fmla="*/ 0 w 1745107"/>
              <a:gd name="connsiteY0" fmla="*/ 0 h 887476"/>
              <a:gd name="connsiteX1" fmla="*/ 887857 w 1745107"/>
              <a:gd name="connsiteY1" fmla="*/ 887476 h 887476"/>
              <a:gd name="connsiteX2" fmla="*/ 1745107 w 1745107"/>
              <a:gd name="connsiteY2" fmla="*/ 887476 h 887476"/>
              <a:gd name="connsiteX3" fmla="*/ 857250 w 1745107"/>
              <a:gd name="connsiteY3" fmla="*/ 0 h 887476"/>
              <a:gd name="connsiteX4" fmla="*/ 0 w 1745107"/>
              <a:gd name="connsiteY4" fmla="*/ 0 h 887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45107" h="887476">
                <a:moveTo>
                  <a:pt x="0" y="0"/>
                </a:moveTo>
                <a:lnTo>
                  <a:pt x="887857" y="887476"/>
                </a:lnTo>
                <a:lnTo>
                  <a:pt x="1745107" y="887476"/>
                </a:lnTo>
                <a:lnTo>
                  <a:pt x="85725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A651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77E6360-C715-5C40-8F08-9A3251DF6DA9}"/>
              </a:ext>
            </a:extLst>
          </p:cNvPr>
          <p:cNvSpPr/>
          <p:nvPr userDrawn="1"/>
        </p:nvSpPr>
        <p:spPr>
          <a:xfrm>
            <a:off x="10136886" y="0"/>
            <a:ext cx="2055114" cy="2058544"/>
          </a:xfrm>
          <a:custGeom>
            <a:avLst/>
            <a:gdLst>
              <a:gd name="connsiteX0" fmla="*/ 0 w 2055114"/>
              <a:gd name="connsiteY0" fmla="*/ 0 h 2056638"/>
              <a:gd name="connsiteX1" fmla="*/ 2055114 w 2055114"/>
              <a:gd name="connsiteY1" fmla="*/ 2056638 h 2056638"/>
              <a:gd name="connsiteX2" fmla="*/ 2055114 w 2055114"/>
              <a:gd name="connsiteY2" fmla="*/ 0 h 2056638"/>
              <a:gd name="connsiteX3" fmla="*/ 0 w 2055114"/>
              <a:gd name="connsiteY3" fmla="*/ 0 h 2056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55114" h="2056638">
                <a:moveTo>
                  <a:pt x="0" y="0"/>
                </a:moveTo>
                <a:lnTo>
                  <a:pt x="2055114" y="2056638"/>
                </a:lnTo>
                <a:lnTo>
                  <a:pt x="205511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F85945-0C2B-8B41-B4C0-875BF38266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8000" y="256024"/>
            <a:ext cx="4946400" cy="918248"/>
          </a:xfrm>
        </p:spPr>
        <p:txBody>
          <a:bodyPr/>
          <a:lstStyle/>
          <a:p>
            <a:r>
              <a:rPr lang="en-GB" dirty="0"/>
              <a:t>[Content and Image: v2]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91955-8D38-BF4D-9735-AEACF8B7293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87999" y="1699200"/>
            <a:ext cx="4946400" cy="4351338"/>
          </a:xfrm>
        </p:spPr>
        <p:txBody>
          <a:bodyPr/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9F5A6-68FC-4D4D-AD21-E46F2A973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 dirty="0"/>
              <a:t>Community Sports Foundation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FF857-F956-6A46-8826-C67C051B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Picture Placeholder 17">
            <a:extLst>
              <a:ext uri="{FF2B5EF4-FFF2-40B4-BE49-F238E27FC236}">
                <a16:creationId xmlns:a16="http://schemas.microsoft.com/office/drawing/2014/main" id="{31040EFC-27B2-CF45-9F14-2069665AAAC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30926" y="0"/>
            <a:ext cx="6060184" cy="6858000"/>
          </a:xfrm>
          <a:custGeom>
            <a:avLst/>
            <a:gdLst>
              <a:gd name="connsiteX0" fmla="*/ 0 w 6060184"/>
              <a:gd name="connsiteY0" fmla="*/ 0 h 6858000"/>
              <a:gd name="connsiteX1" fmla="*/ 4005070 w 6060184"/>
              <a:gd name="connsiteY1" fmla="*/ 0 h 6858000"/>
              <a:gd name="connsiteX2" fmla="*/ 6060184 w 6060184"/>
              <a:gd name="connsiteY2" fmla="*/ 2058544 h 6858000"/>
              <a:gd name="connsiteX3" fmla="*/ 6060184 w 6060184"/>
              <a:gd name="connsiteY3" fmla="*/ 6858000 h 6858000"/>
              <a:gd name="connsiteX4" fmla="*/ 0 w 6060184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0184" h="6858000">
                <a:moveTo>
                  <a:pt x="0" y="0"/>
                </a:moveTo>
                <a:lnTo>
                  <a:pt x="4005070" y="0"/>
                </a:lnTo>
                <a:lnTo>
                  <a:pt x="6060184" y="2058544"/>
                </a:lnTo>
                <a:lnTo>
                  <a:pt x="606018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 bIns="720000" anchor="ctr" anchorCtr="0">
            <a:noAutofit/>
          </a:bodyPr>
          <a:lstStyle>
            <a:lvl1pPr algn="ctr">
              <a:defRPr/>
            </a:lvl1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03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70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3" pos="3296" userDrawn="1">
          <p15:clr>
            <a:srgbClr val="FBAE40"/>
          </p15:clr>
        </p15:guide>
        <p15:guide id="4" pos="385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6" orient="horz" pos="20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v1]</a:t>
            </a:r>
            <a:endParaRPr lang="en-US" dirty="0"/>
          </a:p>
        </p:txBody>
      </p:sp>
      <p:pic>
        <p:nvPicPr>
          <p:cNvPr id="5" name="Graphic 17">
            <a:extLst>
              <a:ext uri="{FF2B5EF4-FFF2-40B4-BE49-F238E27FC236}">
                <a16:creationId xmlns:a16="http://schemas.microsoft.com/office/drawing/2014/main" id="{E854542C-9FD5-BE78-A3FD-7A29C7656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1983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2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v2]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735267FB-F5BE-9B75-EA16-8C76AB889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44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: v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4F429B0D-A3FE-8341-B065-8D2D714646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925" y="2905125"/>
            <a:ext cx="11614150" cy="3657600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0" algn="ctr">
              <a:lnSpc>
                <a:spcPct val="87000"/>
              </a:lnSpc>
              <a:spcBef>
                <a:spcPts val="340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0" algn="ctr">
              <a:spcBef>
                <a:spcPts val="600"/>
              </a:spcBef>
              <a:defRPr sz="12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[End slide: v3]</a:t>
            </a:r>
            <a:endParaRPr lang="en-US" dirty="0"/>
          </a:p>
        </p:txBody>
      </p:sp>
      <p:pic>
        <p:nvPicPr>
          <p:cNvPr id="4" name="Graphic 17">
            <a:extLst>
              <a:ext uri="{FF2B5EF4-FFF2-40B4-BE49-F238E27FC236}">
                <a16:creationId xmlns:a16="http://schemas.microsoft.com/office/drawing/2014/main" id="{74AD46C9-F8F7-65D6-2D1C-2810BC6137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211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28" userDrawn="1">
          <p15:clr>
            <a:srgbClr val="FBAE40"/>
          </p15:clr>
        </p15:guide>
        <p15:guide id="2" pos="7498" userDrawn="1">
          <p15:clr>
            <a:srgbClr val="FBAE40"/>
          </p15:clr>
        </p15:guide>
        <p15:guide id="5" pos="182" userDrawn="1">
          <p15:clr>
            <a:srgbClr val="FBAE40"/>
          </p15:clr>
        </p15:guide>
        <p15:guide id="7" orient="horz" pos="4134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3B962A5F-A33C-814A-9E3B-74738DDCC8D4}"/>
              </a:ext>
            </a:extLst>
          </p:cNvPr>
          <p:cNvSpPr/>
          <p:nvPr userDrawn="1"/>
        </p:nvSpPr>
        <p:spPr>
          <a:xfrm>
            <a:off x="8760333" y="0"/>
            <a:ext cx="3431159" cy="3429000"/>
          </a:xfrm>
          <a:custGeom>
            <a:avLst/>
            <a:gdLst>
              <a:gd name="connsiteX0" fmla="*/ 0 w 3431159"/>
              <a:gd name="connsiteY0" fmla="*/ 0 h 3429000"/>
              <a:gd name="connsiteX1" fmla="*/ 2413 w 3431159"/>
              <a:gd name="connsiteY1" fmla="*/ 3429000 h 3429000"/>
              <a:gd name="connsiteX2" fmla="*/ 3431159 w 3431159"/>
              <a:gd name="connsiteY2" fmla="*/ 0 h 3429000"/>
              <a:gd name="connsiteX3" fmla="*/ 0 w 3431159"/>
              <a:gd name="connsiteY3" fmla="*/ 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31159" h="3429000">
                <a:moveTo>
                  <a:pt x="0" y="0"/>
                </a:moveTo>
                <a:lnTo>
                  <a:pt x="2413" y="3429000"/>
                </a:lnTo>
                <a:lnTo>
                  <a:pt x="34311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F2AE8D0D-7E26-8D45-8D33-16DD3506DBEC}"/>
              </a:ext>
            </a:extLst>
          </p:cNvPr>
          <p:cNvSpPr/>
          <p:nvPr userDrawn="1"/>
        </p:nvSpPr>
        <p:spPr>
          <a:xfrm>
            <a:off x="5334000" y="3429000"/>
            <a:ext cx="3428746" cy="3429000"/>
          </a:xfrm>
          <a:custGeom>
            <a:avLst/>
            <a:gdLst>
              <a:gd name="connsiteX0" fmla="*/ 0 w 3428746"/>
              <a:gd name="connsiteY0" fmla="*/ 3429000 h 3429000"/>
              <a:gd name="connsiteX1" fmla="*/ 3428746 w 3428746"/>
              <a:gd name="connsiteY1" fmla="*/ 3429000 h 3429000"/>
              <a:gd name="connsiteX2" fmla="*/ 3428746 w 3428746"/>
              <a:gd name="connsiteY2" fmla="*/ 0 h 3429000"/>
              <a:gd name="connsiteX3" fmla="*/ 0 w 3428746"/>
              <a:gd name="connsiteY3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28746" h="3429000">
                <a:moveTo>
                  <a:pt x="0" y="3429000"/>
                </a:moveTo>
                <a:lnTo>
                  <a:pt x="3428746" y="3429000"/>
                </a:lnTo>
                <a:lnTo>
                  <a:pt x="3428746" y="0"/>
                </a:lnTo>
                <a:lnTo>
                  <a:pt x="0" y="342900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‘Hello’</a:t>
            </a:r>
          </a:p>
          <a:p>
            <a:pPr lvl="1"/>
            <a:r>
              <a:rPr lang="en-GB" dirty="0"/>
              <a:t>Second Level [Title Slide: v5]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4F00FDE-403D-BEFD-8E1F-4DD07D5969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38796" y="518495"/>
            <a:ext cx="3126405" cy="3126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2681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91F29B8B-6B94-6C4F-B178-477948908F2B}"/>
              </a:ext>
            </a:extLst>
          </p:cNvPr>
          <p:cNvSpPr/>
          <p:nvPr userDrawn="1"/>
        </p:nvSpPr>
        <p:spPr>
          <a:xfrm>
            <a:off x="2741929" y="5801838"/>
            <a:ext cx="2735198" cy="1056162"/>
          </a:xfrm>
          <a:custGeom>
            <a:avLst/>
            <a:gdLst>
              <a:gd name="connsiteX0" fmla="*/ 1055243 w 2735198"/>
              <a:gd name="connsiteY0" fmla="*/ 1055243 h 1055243"/>
              <a:gd name="connsiteX1" fmla="*/ 2735199 w 2735198"/>
              <a:gd name="connsiteY1" fmla="*/ 1055243 h 1055243"/>
              <a:gd name="connsiteX2" fmla="*/ 1678432 w 2735198"/>
              <a:gd name="connsiteY2" fmla="*/ 0 h 1055243"/>
              <a:gd name="connsiteX3" fmla="*/ 0 w 2735198"/>
              <a:gd name="connsiteY3" fmla="*/ 0 h 1055243"/>
              <a:gd name="connsiteX4" fmla="*/ 1055243 w 2735198"/>
              <a:gd name="connsiteY4" fmla="*/ 1055243 h 10552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35198" h="1055243">
                <a:moveTo>
                  <a:pt x="1055243" y="1055243"/>
                </a:moveTo>
                <a:lnTo>
                  <a:pt x="2735199" y="1055243"/>
                </a:lnTo>
                <a:lnTo>
                  <a:pt x="1678432" y="0"/>
                </a:lnTo>
                <a:lnTo>
                  <a:pt x="0" y="0"/>
                </a:lnTo>
                <a:lnTo>
                  <a:pt x="1055243" y="1055243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8D7581CA-9461-B549-B1AA-B1322D1F4423}"/>
              </a:ext>
            </a:extLst>
          </p:cNvPr>
          <p:cNvSpPr/>
          <p:nvPr userDrawn="1"/>
        </p:nvSpPr>
        <p:spPr>
          <a:xfrm>
            <a:off x="0" y="3057772"/>
            <a:ext cx="2740660" cy="2744064"/>
          </a:xfrm>
          <a:custGeom>
            <a:avLst/>
            <a:gdLst>
              <a:gd name="connsiteX0" fmla="*/ 0 w 2740660"/>
              <a:gd name="connsiteY0" fmla="*/ 1678686 h 2741676"/>
              <a:gd name="connsiteX1" fmla="*/ 1062228 w 2740660"/>
              <a:gd name="connsiteY1" fmla="*/ 2741676 h 2741676"/>
              <a:gd name="connsiteX2" fmla="*/ 2740660 w 2740660"/>
              <a:gd name="connsiteY2" fmla="*/ 2741676 h 2741676"/>
              <a:gd name="connsiteX3" fmla="*/ 0 w 2740660"/>
              <a:gd name="connsiteY3" fmla="*/ 0 h 2741676"/>
              <a:gd name="connsiteX4" fmla="*/ 0 w 2740660"/>
              <a:gd name="connsiteY4" fmla="*/ 1678686 h 2741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40660" h="2741676">
                <a:moveTo>
                  <a:pt x="0" y="1678686"/>
                </a:moveTo>
                <a:lnTo>
                  <a:pt x="1062228" y="2741676"/>
                </a:lnTo>
                <a:lnTo>
                  <a:pt x="2740660" y="2741676"/>
                </a:lnTo>
                <a:lnTo>
                  <a:pt x="0" y="0"/>
                </a:lnTo>
                <a:lnTo>
                  <a:pt x="0" y="1678686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EB070DF-3EE9-0D4A-ADD4-E07D7BFA9C1F}"/>
              </a:ext>
            </a:extLst>
          </p:cNvPr>
          <p:cNvSpPr/>
          <p:nvPr userDrawn="1"/>
        </p:nvSpPr>
        <p:spPr>
          <a:xfrm>
            <a:off x="9344406" y="0"/>
            <a:ext cx="2847593" cy="2850075"/>
          </a:xfrm>
          <a:custGeom>
            <a:avLst/>
            <a:gdLst>
              <a:gd name="connsiteX0" fmla="*/ 0 w 2847593"/>
              <a:gd name="connsiteY0" fmla="*/ 0 h 2847594"/>
              <a:gd name="connsiteX1" fmla="*/ 2847594 w 2847593"/>
              <a:gd name="connsiteY1" fmla="*/ 2847594 h 2847594"/>
              <a:gd name="connsiteX2" fmla="*/ 2847594 w 2847593"/>
              <a:gd name="connsiteY2" fmla="*/ 0 h 2847594"/>
              <a:gd name="connsiteX3" fmla="*/ 0 w 2847593"/>
              <a:gd name="connsiteY3" fmla="*/ 0 h 28475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47593" h="2847594">
                <a:moveTo>
                  <a:pt x="0" y="0"/>
                </a:moveTo>
                <a:lnTo>
                  <a:pt x="2847594" y="2847594"/>
                </a:lnTo>
                <a:lnTo>
                  <a:pt x="284759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091C8D89-B0F7-7345-A762-9ECCDED207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6806" y="701416"/>
            <a:ext cx="11091267" cy="4696084"/>
          </a:xfrm>
        </p:spPr>
        <p:txBody>
          <a:bodyPr/>
          <a:lstStyle>
            <a:lvl1pPr>
              <a:lnSpc>
                <a:spcPct val="79000"/>
              </a:lnSpc>
              <a:spcBef>
                <a:spcPts val="0"/>
              </a:spcBef>
              <a:defRPr sz="12700" b="0" i="0" spc="0" baseline="0">
                <a:latin typeface="Norwich Weave Double Two-Tone 1" panose="02000504020101040103" pitchFamily="2" charset="0"/>
              </a:defRPr>
            </a:lvl1pPr>
            <a:lvl2pPr marL="122400">
              <a:lnSpc>
                <a:spcPct val="87000"/>
              </a:lnSpc>
              <a:spcBef>
                <a:spcPts val="0"/>
              </a:spcBef>
              <a:defRPr sz="2400" b="0" spc="-50" baseline="0">
                <a:solidFill>
                  <a:schemeClr val="accent1"/>
                </a:solidFill>
                <a:latin typeface="+mj-lt"/>
              </a:defRPr>
            </a:lvl2pPr>
            <a:lvl3pPr marL="122400">
              <a:spcBef>
                <a:spcPts val="500"/>
              </a:spcBef>
              <a:defRPr sz="1500" b="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1st level ‘Welcome’</a:t>
            </a:r>
          </a:p>
          <a:p>
            <a:pPr lvl="1"/>
            <a:r>
              <a:rPr lang="en-GB" dirty="0"/>
              <a:t>Second Level [Title Slide: v6] &lt;Presentation Title&gt;</a:t>
            </a:r>
          </a:p>
          <a:p>
            <a:pPr lvl="2"/>
            <a:r>
              <a:rPr lang="en-GB" dirty="0"/>
              <a:t>Third Level &lt;D Month YYYY&gt;</a:t>
            </a:r>
            <a:endParaRPr lang="en-US" dirty="0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B51BBD95-F411-312F-506C-290F99C549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11870" y="543895"/>
            <a:ext cx="2577131" cy="2577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55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60" userDrawn="1">
          <p15:clr>
            <a:srgbClr val="FBAE40"/>
          </p15:clr>
        </p15:guide>
        <p15:guide id="2" pos="7228" userDrawn="1">
          <p15:clr>
            <a:srgbClr val="FBAE40"/>
          </p15:clr>
        </p15:guide>
        <p15:guide id="3" pos="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>
            <a:extLst>
              <a:ext uri="{FF2B5EF4-FFF2-40B4-BE49-F238E27FC236}">
                <a16:creationId xmlns:a16="http://schemas.microsoft.com/office/drawing/2014/main" id="{A7480490-2576-7E4F-BBEC-33D2DCBEBC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80CC682-2340-E348-851D-51554877A256}"/>
              </a:ext>
            </a:extLst>
          </p:cNvPr>
          <p:cNvSpPr/>
          <p:nvPr userDrawn="1"/>
        </p:nvSpPr>
        <p:spPr>
          <a:xfrm>
            <a:off x="0" y="4020820"/>
            <a:ext cx="2859151" cy="2837179"/>
          </a:xfrm>
          <a:custGeom>
            <a:avLst/>
            <a:gdLst>
              <a:gd name="connsiteX0" fmla="*/ 0 w 2859151"/>
              <a:gd name="connsiteY0" fmla="*/ 2837180 h 2837179"/>
              <a:gd name="connsiteX1" fmla="*/ 2859151 w 2859151"/>
              <a:gd name="connsiteY1" fmla="*/ 2837180 h 2837179"/>
              <a:gd name="connsiteX2" fmla="*/ 17780 w 2859151"/>
              <a:gd name="connsiteY2" fmla="*/ 0 h 2837179"/>
              <a:gd name="connsiteX3" fmla="*/ 0 w 2859151"/>
              <a:gd name="connsiteY3" fmla="*/ 0 h 2837179"/>
              <a:gd name="connsiteX4" fmla="*/ 0 w 2859151"/>
              <a:gd name="connsiteY4" fmla="*/ 2837180 h 2837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9151" h="2837179">
                <a:moveTo>
                  <a:pt x="0" y="2837180"/>
                </a:moveTo>
                <a:lnTo>
                  <a:pt x="2859151" y="2837180"/>
                </a:lnTo>
                <a:lnTo>
                  <a:pt x="17780" y="0"/>
                </a:lnTo>
                <a:lnTo>
                  <a:pt x="0" y="0"/>
                </a:lnTo>
                <a:lnTo>
                  <a:pt x="0" y="283718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9DBAFAA9-E423-814D-B625-A5BC848D72D7}"/>
              </a:ext>
            </a:extLst>
          </p:cNvPr>
          <p:cNvSpPr/>
          <p:nvPr userDrawn="1"/>
        </p:nvSpPr>
        <p:spPr>
          <a:xfrm>
            <a:off x="0" y="6125590"/>
            <a:ext cx="2856738" cy="732409"/>
          </a:xfrm>
          <a:custGeom>
            <a:avLst/>
            <a:gdLst>
              <a:gd name="connsiteX0" fmla="*/ 0 w 2856738"/>
              <a:gd name="connsiteY0" fmla="*/ 732409 h 732409"/>
              <a:gd name="connsiteX1" fmla="*/ 2856738 w 2856738"/>
              <a:gd name="connsiteY1" fmla="*/ 732409 h 732409"/>
              <a:gd name="connsiteX2" fmla="*/ 2123313 w 2856738"/>
              <a:gd name="connsiteY2" fmla="*/ 0 h 732409"/>
              <a:gd name="connsiteX3" fmla="*/ 0 w 2856738"/>
              <a:gd name="connsiteY3" fmla="*/ 0 h 732409"/>
              <a:gd name="connsiteX4" fmla="*/ 0 w 2856738"/>
              <a:gd name="connsiteY4" fmla="*/ 732409 h 7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738" h="732409">
                <a:moveTo>
                  <a:pt x="0" y="732409"/>
                </a:moveTo>
                <a:lnTo>
                  <a:pt x="2856738" y="732409"/>
                </a:lnTo>
                <a:lnTo>
                  <a:pt x="2123313" y="0"/>
                </a:lnTo>
                <a:lnTo>
                  <a:pt x="0" y="0"/>
                </a:lnTo>
                <a:lnTo>
                  <a:pt x="0" y="732409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BDF37A68-E269-9845-9CC3-539F316042EA}"/>
              </a:ext>
            </a:extLst>
          </p:cNvPr>
          <p:cNvSpPr/>
          <p:nvPr userDrawn="1"/>
        </p:nvSpPr>
        <p:spPr>
          <a:xfrm>
            <a:off x="2125345" y="6125845"/>
            <a:ext cx="3721861" cy="732154"/>
          </a:xfrm>
          <a:custGeom>
            <a:avLst/>
            <a:gdLst>
              <a:gd name="connsiteX0" fmla="*/ 732155 w 3721861"/>
              <a:gd name="connsiteY0" fmla="*/ 732155 h 732154"/>
              <a:gd name="connsiteX1" fmla="*/ 3721862 w 3721861"/>
              <a:gd name="connsiteY1" fmla="*/ 732155 h 732154"/>
              <a:gd name="connsiteX2" fmla="*/ 2988691 w 3721861"/>
              <a:gd name="connsiteY2" fmla="*/ 127 h 732154"/>
              <a:gd name="connsiteX3" fmla="*/ 0 w 3721861"/>
              <a:gd name="connsiteY3" fmla="*/ 0 h 732154"/>
              <a:gd name="connsiteX4" fmla="*/ 732155 w 3721861"/>
              <a:gd name="connsiteY4" fmla="*/ 732155 h 73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1861" h="732154">
                <a:moveTo>
                  <a:pt x="732155" y="732155"/>
                </a:moveTo>
                <a:lnTo>
                  <a:pt x="3721862" y="732155"/>
                </a:lnTo>
                <a:lnTo>
                  <a:pt x="2988691" y="127"/>
                </a:lnTo>
                <a:lnTo>
                  <a:pt x="0" y="0"/>
                </a:lnTo>
                <a:lnTo>
                  <a:pt x="732155" y="732155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4996390-2EA7-3D4E-9737-0AC86EB2191C}"/>
              </a:ext>
            </a:extLst>
          </p:cNvPr>
          <p:cNvSpPr/>
          <p:nvPr userDrawn="1"/>
        </p:nvSpPr>
        <p:spPr>
          <a:xfrm>
            <a:off x="9970769" y="0"/>
            <a:ext cx="2221230" cy="2221229"/>
          </a:xfrm>
          <a:custGeom>
            <a:avLst/>
            <a:gdLst>
              <a:gd name="connsiteX0" fmla="*/ 0 w 2221230"/>
              <a:gd name="connsiteY0" fmla="*/ 0 h 2221229"/>
              <a:gd name="connsiteX1" fmla="*/ 2221230 w 2221230"/>
              <a:gd name="connsiteY1" fmla="*/ 2221230 h 2221229"/>
              <a:gd name="connsiteX2" fmla="*/ 2221230 w 2221230"/>
              <a:gd name="connsiteY2" fmla="*/ 0 h 2221229"/>
              <a:gd name="connsiteX3" fmla="*/ 0 w 2221230"/>
              <a:gd name="connsiteY3" fmla="*/ 0 h 22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230" h="2221229">
                <a:moveTo>
                  <a:pt x="0" y="0"/>
                </a:moveTo>
                <a:lnTo>
                  <a:pt x="2221230" y="2221230"/>
                </a:lnTo>
                <a:lnTo>
                  <a:pt x="222123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F60F2FD2-8112-004B-A44A-3C6CEF975B5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687774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v7] 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1CAF835-E4C0-504C-B89B-D2C0C5FF2D6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164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>
            <a:extLst>
              <a:ext uri="{FF2B5EF4-FFF2-40B4-BE49-F238E27FC236}">
                <a16:creationId xmlns:a16="http://schemas.microsoft.com/office/drawing/2014/main" id="{B137B2DF-552B-7A4D-8893-6D04CEECB6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3E14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DC8E9B6-1798-FB45-9CF1-D08E8325263B}"/>
              </a:ext>
            </a:extLst>
          </p:cNvPr>
          <p:cNvSpPr/>
          <p:nvPr userDrawn="1"/>
        </p:nvSpPr>
        <p:spPr>
          <a:xfrm>
            <a:off x="0" y="4020820"/>
            <a:ext cx="2859151" cy="2837179"/>
          </a:xfrm>
          <a:custGeom>
            <a:avLst/>
            <a:gdLst>
              <a:gd name="connsiteX0" fmla="*/ 0 w 2859151"/>
              <a:gd name="connsiteY0" fmla="*/ 2837180 h 2837179"/>
              <a:gd name="connsiteX1" fmla="*/ 2859151 w 2859151"/>
              <a:gd name="connsiteY1" fmla="*/ 2837180 h 2837179"/>
              <a:gd name="connsiteX2" fmla="*/ 17780 w 2859151"/>
              <a:gd name="connsiteY2" fmla="*/ 0 h 2837179"/>
              <a:gd name="connsiteX3" fmla="*/ 0 w 2859151"/>
              <a:gd name="connsiteY3" fmla="*/ 0 h 2837179"/>
              <a:gd name="connsiteX4" fmla="*/ 0 w 2859151"/>
              <a:gd name="connsiteY4" fmla="*/ 2837180 h 2837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9151" h="2837179">
                <a:moveTo>
                  <a:pt x="0" y="2837180"/>
                </a:moveTo>
                <a:lnTo>
                  <a:pt x="2859151" y="2837180"/>
                </a:lnTo>
                <a:lnTo>
                  <a:pt x="17780" y="0"/>
                </a:lnTo>
                <a:lnTo>
                  <a:pt x="0" y="0"/>
                </a:lnTo>
                <a:lnTo>
                  <a:pt x="0" y="283718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93A1E09C-F49B-B84B-8127-AFC6C94AFFD5}"/>
              </a:ext>
            </a:extLst>
          </p:cNvPr>
          <p:cNvSpPr/>
          <p:nvPr userDrawn="1"/>
        </p:nvSpPr>
        <p:spPr>
          <a:xfrm>
            <a:off x="0" y="6125590"/>
            <a:ext cx="2856738" cy="732409"/>
          </a:xfrm>
          <a:custGeom>
            <a:avLst/>
            <a:gdLst>
              <a:gd name="connsiteX0" fmla="*/ 0 w 2856738"/>
              <a:gd name="connsiteY0" fmla="*/ 732409 h 732409"/>
              <a:gd name="connsiteX1" fmla="*/ 2856738 w 2856738"/>
              <a:gd name="connsiteY1" fmla="*/ 732409 h 732409"/>
              <a:gd name="connsiteX2" fmla="*/ 2123313 w 2856738"/>
              <a:gd name="connsiteY2" fmla="*/ 0 h 732409"/>
              <a:gd name="connsiteX3" fmla="*/ 0 w 2856738"/>
              <a:gd name="connsiteY3" fmla="*/ 0 h 732409"/>
              <a:gd name="connsiteX4" fmla="*/ 0 w 2856738"/>
              <a:gd name="connsiteY4" fmla="*/ 732409 h 7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6738" h="732409">
                <a:moveTo>
                  <a:pt x="0" y="732409"/>
                </a:moveTo>
                <a:lnTo>
                  <a:pt x="2856738" y="732409"/>
                </a:lnTo>
                <a:lnTo>
                  <a:pt x="2123313" y="0"/>
                </a:lnTo>
                <a:lnTo>
                  <a:pt x="0" y="0"/>
                </a:lnTo>
                <a:lnTo>
                  <a:pt x="0" y="732409"/>
                </a:lnTo>
                <a:close/>
              </a:path>
            </a:pathLst>
          </a:custGeom>
          <a:solidFill>
            <a:srgbClr val="07C91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72BD847F-7FA1-5548-9B04-1AE4C40C6888}"/>
              </a:ext>
            </a:extLst>
          </p:cNvPr>
          <p:cNvSpPr/>
          <p:nvPr userDrawn="1"/>
        </p:nvSpPr>
        <p:spPr>
          <a:xfrm>
            <a:off x="2125345" y="6125845"/>
            <a:ext cx="3721861" cy="732154"/>
          </a:xfrm>
          <a:custGeom>
            <a:avLst/>
            <a:gdLst>
              <a:gd name="connsiteX0" fmla="*/ 732155 w 3721861"/>
              <a:gd name="connsiteY0" fmla="*/ 732155 h 732154"/>
              <a:gd name="connsiteX1" fmla="*/ 3721862 w 3721861"/>
              <a:gd name="connsiteY1" fmla="*/ 732155 h 732154"/>
              <a:gd name="connsiteX2" fmla="*/ 2988691 w 3721861"/>
              <a:gd name="connsiteY2" fmla="*/ 127 h 732154"/>
              <a:gd name="connsiteX3" fmla="*/ 0 w 3721861"/>
              <a:gd name="connsiteY3" fmla="*/ 0 h 732154"/>
              <a:gd name="connsiteX4" fmla="*/ 732155 w 3721861"/>
              <a:gd name="connsiteY4" fmla="*/ 732155 h 732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21861" h="732154">
                <a:moveTo>
                  <a:pt x="732155" y="732155"/>
                </a:moveTo>
                <a:lnTo>
                  <a:pt x="3721862" y="732155"/>
                </a:lnTo>
                <a:lnTo>
                  <a:pt x="2988691" y="127"/>
                </a:lnTo>
                <a:lnTo>
                  <a:pt x="0" y="0"/>
                </a:lnTo>
                <a:lnTo>
                  <a:pt x="732155" y="732155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68931237-A411-5C4E-B4AF-F7E3222DEF09}"/>
              </a:ext>
            </a:extLst>
          </p:cNvPr>
          <p:cNvSpPr/>
          <p:nvPr userDrawn="1"/>
        </p:nvSpPr>
        <p:spPr>
          <a:xfrm>
            <a:off x="9970769" y="0"/>
            <a:ext cx="2221230" cy="2221229"/>
          </a:xfrm>
          <a:custGeom>
            <a:avLst/>
            <a:gdLst>
              <a:gd name="connsiteX0" fmla="*/ 0 w 2221230"/>
              <a:gd name="connsiteY0" fmla="*/ 0 h 2221229"/>
              <a:gd name="connsiteX1" fmla="*/ 2221230 w 2221230"/>
              <a:gd name="connsiteY1" fmla="*/ 2221230 h 2221229"/>
              <a:gd name="connsiteX2" fmla="*/ 2221230 w 2221230"/>
              <a:gd name="connsiteY2" fmla="*/ 0 h 2221229"/>
              <a:gd name="connsiteX3" fmla="*/ 0 w 2221230"/>
              <a:gd name="connsiteY3" fmla="*/ 0 h 2221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21230" h="2221229">
                <a:moveTo>
                  <a:pt x="0" y="0"/>
                </a:moveTo>
                <a:lnTo>
                  <a:pt x="2221230" y="2221230"/>
                </a:lnTo>
                <a:lnTo>
                  <a:pt x="2221230" y="0"/>
                </a:lnTo>
                <a:lnTo>
                  <a:pt x="0" y="0"/>
                </a:lnTo>
                <a:close/>
              </a:path>
            </a:pathLst>
          </a:custGeom>
          <a:solidFill>
            <a:srgbClr val="07C912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6BE67A07-1E36-2C47-92AB-4C74C630DB4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687774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bg1"/>
                </a:solidFill>
                <a:latin typeface="+mj-lt"/>
              </a:defRPr>
            </a:lvl1pPr>
            <a:lvl2pPr algn="ctr">
              <a:defRPr sz="1600">
                <a:solidFill>
                  <a:schemeClr val="accent6"/>
                </a:solidFill>
                <a:latin typeface="+mj-lt"/>
              </a:defRPr>
            </a:lvl2pPr>
            <a:lvl3pPr algn="ctr">
              <a:defRPr sz="1600">
                <a:solidFill>
                  <a:schemeClr val="accent6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v8]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pic>
        <p:nvPicPr>
          <p:cNvPr id="13" name="Graphic 17">
            <a:extLst>
              <a:ext uri="{FF2B5EF4-FFF2-40B4-BE49-F238E27FC236}">
                <a16:creationId xmlns:a16="http://schemas.microsoft.com/office/drawing/2014/main" id="{CDF4B1CA-9CCB-A3C4-DE13-15F4036FAB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7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7824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v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736F46C9-14F3-1D47-BA99-FD408C31A3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774825" y="3011568"/>
            <a:ext cx="8642350" cy="2474832"/>
          </a:xfrm>
        </p:spPr>
        <p:txBody>
          <a:bodyPr/>
          <a:lstStyle>
            <a:lvl1pPr algn="ctr">
              <a:lnSpc>
                <a:spcPct val="79000"/>
              </a:lnSpc>
              <a:spcBef>
                <a:spcPts val="0"/>
              </a:spcBef>
              <a:defRPr sz="5000" b="0" spc="-100" baseline="0">
                <a:solidFill>
                  <a:schemeClr val="accent1"/>
                </a:solidFill>
                <a:latin typeface="+mj-lt"/>
              </a:defRPr>
            </a:lvl1pPr>
            <a:lvl2pPr algn="ctr">
              <a:defRPr sz="1600">
                <a:solidFill>
                  <a:schemeClr val="accent1"/>
                </a:solidFill>
                <a:latin typeface="+mj-lt"/>
              </a:defRPr>
            </a:lvl2pPr>
            <a:lvl3pPr algn="ctr">
              <a:defRPr sz="1600">
                <a:solidFill>
                  <a:schemeClr val="accent1"/>
                </a:solidFill>
                <a:latin typeface="+mj-lt"/>
              </a:defRPr>
            </a:lvl3pPr>
          </a:lstStyle>
          <a:p>
            <a:pPr lvl="0"/>
            <a:r>
              <a:rPr lang="en-GB" dirty="0"/>
              <a:t>First Level [Title Slide: v9]</a:t>
            </a:r>
          </a:p>
          <a:p>
            <a:pPr lvl="1"/>
            <a:r>
              <a:rPr lang="en-GB" dirty="0"/>
              <a:t>Second level &lt;D Month YYYY&gt;</a:t>
            </a:r>
            <a:endParaRPr lang="en-US" dirty="0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546B7F28-7A82-1545-9AF3-DB18292356F4}"/>
              </a:ext>
            </a:extLst>
          </p:cNvPr>
          <p:cNvSpPr/>
          <p:nvPr userDrawn="1"/>
        </p:nvSpPr>
        <p:spPr>
          <a:xfrm>
            <a:off x="0" y="3054476"/>
            <a:ext cx="3832352" cy="3803523"/>
          </a:xfrm>
          <a:custGeom>
            <a:avLst/>
            <a:gdLst>
              <a:gd name="connsiteX0" fmla="*/ 0 w 3832352"/>
              <a:gd name="connsiteY0" fmla="*/ 3803523 h 3803523"/>
              <a:gd name="connsiteX1" fmla="*/ 3832352 w 3832352"/>
              <a:gd name="connsiteY1" fmla="*/ 3803523 h 3803523"/>
              <a:gd name="connsiteX2" fmla="*/ 22987 w 3832352"/>
              <a:gd name="connsiteY2" fmla="*/ 0 h 3803523"/>
              <a:gd name="connsiteX3" fmla="*/ 0 w 3832352"/>
              <a:gd name="connsiteY3" fmla="*/ 0 h 3803523"/>
              <a:gd name="connsiteX4" fmla="*/ 0 w 3832352"/>
              <a:gd name="connsiteY4" fmla="*/ 3803523 h 3803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32352" h="3803523">
                <a:moveTo>
                  <a:pt x="0" y="3803523"/>
                </a:moveTo>
                <a:lnTo>
                  <a:pt x="3832352" y="3803523"/>
                </a:lnTo>
                <a:lnTo>
                  <a:pt x="22987" y="0"/>
                </a:lnTo>
                <a:lnTo>
                  <a:pt x="0" y="0"/>
                </a:lnTo>
                <a:lnTo>
                  <a:pt x="0" y="3803523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88B52C77-D7B3-124A-A541-90C81EB7BFAC}"/>
              </a:ext>
            </a:extLst>
          </p:cNvPr>
          <p:cNvSpPr/>
          <p:nvPr userDrawn="1"/>
        </p:nvSpPr>
        <p:spPr>
          <a:xfrm>
            <a:off x="0" y="5784469"/>
            <a:ext cx="3829177" cy="1073530"/>
          </a:xfrm>
          <a:custGeom>
            <a:avLst/>
            <a:gdLst>
              <a:gd name="connsiteX0" fmla="*/ 0 w 3829177"/>
              <a:gd name="connsiteY0" fmla="*/ 1073531 h 1073530"/>
              <a:gd name="connsiteX1" fmla="*/ 3829177 w 3829177"/>
              <a:gd name="connsiteY1" fmla="*/ 1073531 h 1073530"/>
              <a:gd name="connsiteX2" fmla="*/ 2754122 w 3829177"/>
              <a:gd name="connsiteY2" fmla="*/ 127 h 1073530"/>
              <a:gd name="connsiteX3" fmla="*/ 0 w 3829177"/>
              <a:gd name="connsiteY3" fmla="*/ 0 h 1073530"/>
              <a:gd name="connsiteX4" fmla="*/ 0 w 3829177"/>
              <a:gd name="connsiteY4" fmla="*/ 1073531 h 1073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29177" h="1073530">
                <a:moveTo>
                  <a:pt x="0" y="1073531"/>
                </a:moveTo>
                <a:lnTo>
                  <a:pt x="3829177" y="1073531"/>
                </a:lnTo>
                <a:lnTo>
                  <a:pt x="2754122" y="127"/>
                </a:lnTo>
                <a:lnTo>
                  <a:pt x="0" y="0"/>
                </a:lnTo>
                <a:lnTo>
                  <a:pt x="0" y="1073531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E8AF1AF6-505F-F145-BBBC-FB35EB8FF478}"/>
              </a:ext>
            </a:extLst>
          </p:cNvPr>
          <p:cNvSpPr/>
          <p:nvPr userDrawn="1"/>
        </p:nvSpPr>
        <p:spPr>
          <a:xfrm>
            <a:off x="10256139" y="0"/>
            <a:ext cx="1935860" cy="1935860"/>
          </a:xfrm>
          <a:custGeom>
            <a:avLst/>
            <a:gdLst>
              <a:gd name="connsiteX0" fmla="*/ 0 w 1935860"/>
              <a:gd name="connsiteY0" fmla="*/ 0 h 1935860"/>
              <a:gd name="connsiteX1" fmla="*/ 1935861 w 1935860"/>
              <a:gd name="connsiteY1" fmla="*/ 1935861 h 1935860"/>
              <a:gd name="connsiteX2" fmla="*/ 1935861 w 1935860"/>
              <a:gd name="connsiteY2" fmla="*/ 0 h 1935860"/>
              <a:gd name="connsiteX3" fmla="*/ 0 w 1935860"/>
              <a:gd name="connsiteY3" fmla="*/ 0 h 1935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860" h="1935860">
                <a:moveTo>
                  <a:pt x="0" y="0"/>
                </a:moveTo>
                <a:lnTo>
                  <a:pt x="1935861" y="1935861"/>
                </a:lnTo>
                <a:lnTo>
                  <a:pt x="1935861" y="0"/>
                </a:lnTo>
                <a:lnTo>
                  <a:pt x="0" y="0"/>
                </a:lnTo>
                <a:close/>
              </a:path>
            </a:pathLst>
          </a:custGeom>
          <a:solidFill>
            <a:srgbClr val="038C4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F5E79E39-A5A7-AC44-9F7E-5E99ACC4ADED}"/>
              </a:ext>
            </a:extLst>
          </p:cNvPr>
          <p:cNvSpPr/>
          <p:nvPr userDrawn="1"/>
        </p:nvSpPr>
        <p:spPr>
          <a:xfrm>
            <a:off x="2756789" y="5784850"/>
            <a:ext cx="4951221" cy="1073150"/>
          </a:xfrm>
          <a:custGeom>
            <a:avLst/>
            <a:gdLst>
              <a:gd name="connsiteX0" fmla="*/ 1073150 w 4951221"/>
              <a:gd name="connsiteY0" fmla="*/ 1073150 h 1073150"/>
              <a:gd name="connsiteX1" fmla="*/ 4951222 w 4951221"/>
              <a:gd name="connsiteY1" fmla="*/ 1073150 h 1073150"/>
              <a:gd name="connsiteX2" fmla="*/ 3876548 w 4951221"/>
              <a:gd name="connsiteY2" fmla="*/ 127 h 1073150"/>
              <a:gd name="connsiteX3" fmla="*/ 0 w 4951221"/>
              <a:gd name="connsiteY3" fmla="*/ 0 h 1073150"/>
              <a:gd name="connsiteX4" fmla="*/ 1073150 w 4951221"/>
              <a:gd name="connsiteY4" fmla="*/ 1073150 h 1073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951221" h="1073150">
                <a:moveTo>
                  <a:pt x="1073150" y="1073150"/>
                </a:moveTo>
                <a:lnTo>
                  <a:pt x="4951222" y="1073150"/>
                </a:lnTo>
                <a:lnTo>
                  <a:pt x="3876548" y="127"/>
                </a:lnTo>
                <a:lnTo>
                  <a:pt x="0" y="0"/>
                </a:lnTo>
                <a:lnTo>
                  <a:pt x="1073150" y="1073150"/>
                </a:lnTo>
                <a:close/>
              </a:path>
            </a:pathLst>
          </a:custGeom>
          <a:solidFill>
            <a:srgbClr val="FFF200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8" name="Graphic 17">
            <a:extLst>
              <a:ext uri="{FF2B5EF4-FFF2-40B4-BE49-F238E27FC236}">
                <a16:creationId xmlns:a16="http://schemas.microsoft.com/office/drawing/2014/main" id="{9A58E617-605F-C174-1F78-94B0EFDA7B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4129501" y="648030"/>
            <a:ext cx="3932998" cy="157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82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96" userDrawn="1">
          <p15:clr>
            <a:srgbClr val="FBAE40"/>
          </p15:clr>
        </p15:guide>
        <p15:guide id="2" pos="6562" userDrawn="1">
          <p15:clr>
            <a:srgbClr val="FBAE40"/>
          </p15:clr>
        </p15:guide>
        <p15:guide id="3" pos="111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9C61CE-53BA-0B4F-9690-65D1F7B80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99" y="256024"/>
            <a:ext cx="10786401" cy="9182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D7CD25-D3FD-A041-9CA2-F39F77D7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7999" y="1699200"/>
            <a:ext cx="4946400" cy="435133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/>
              <a:t>First level &lt;Heading&gt;</a:t>
            </a:r>
          </a:p>
          <a:p>
            <a:pPr lvl="1"/>
            <a:r>
              <a:rPr lang="en-GB" dirty="0"/>
              <a:t>Second level &lt;Text: With para spacing&gt;</a:t>
            </a:r>
          </a:p>
          <a:p>
            <a:pPr lvl="2"/>
            <a:r>
              <a:rPr lang="en-GB" dirty="0"/>
              <a:t>Third level &lt;Text: No para spacing&gt;</a:t>
            </a:r>
          </a:p>
          <a:p>
            <a:pPr lvl="3"/>
            <a:r>
              <a:rPr lang="en-GB" dirty="0"/>
              <a:t>Fourth level &lt;Bullet Level 1: With para spacing&gt;</a:t>
            </a:r>
          </a:p>
          <a:p>
            <a:pPr lvl="4"/>
            <a:r>
              <a:rPr lang="en-GB" dirty="0"/>
              <a:t>Fifth level &lt;Bullet Level 2: With para spacing&gt;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3D0495-04D3-0F46-AAE0-FD3C017834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87999" y="6995177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 b="1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BAE53-5D1A-374A-9EB5-5431A1BE52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87999" y="6456075"/>
            <a:ext cx="2055600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900" b="1">
                <a:solidFill>
                  <a:schemeClr val="accent1"/>
                </a:solidFill>
              </a:defRPr>
            </a:lvl1pPr>
          </a:lstStyle>
          <a:p>
            <a:pPr algn="l"/>
            <a:r>
              <a:rPr lang="en-GB" dirty="0"/>
              <a:t>Norwich City Football Club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3A9D9D-78E5-A045-9E50-ACAC342D96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74399" y="6456075"/>
            <a:ext cx="829601" cy="162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 b="1">
                <a:solidFill>
                  <a:schemeClr val="accent6"/>
                </a:solidFill>
              </a:defRPr>
            </a:lvl1pPr>
          </a:lstStyle>
          <a:p>
            <a:fld id="{2491DAF2-2CD4-8C48-9505-3397C8F70A1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23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4" r:id="rId20"/>
    <p:sldLayoutId id="2147483675" r:id="rId21"/>
    <p:sldLayoutId id="2147483676" r:id="rId22"/>
    <p:sldLayoutId id="2147483677" r:id="rId23"/>
    <p:sldLayoutId id="2147483678" r:id="rId24"/>
    <p:sldLayoutId id="2147483680" r:id="rId25"/>
    <p:sldLayoutId id="2147483681" r:id="rId26"/>
    <p:sldLayoutId id="2147483682" r:id="rId27"/>
    <p:sldLayoutId id="2147483683" r:id="rId28"/>
    <p:sldLayoutId id="2147483684" r:id="rId29"/>
    <p:sldLayoutId id="2147483685" r:id="rId30"/>
    <p:sldLayoutId id="2147483686" r:id="rId31"/>
    <p:sldLayoutId id="2147483687" r:id="rId32"/>
    <p:sldLayoutId id="2147483688" r:id="rId33"/>
    <p:sldLayoutId id="2147483689" r:id="rId34"/>
    <p:sldLayoutId id="2147483690" r:id="rId35"/>
    <p:sldLayoutId id="2147483691" r:id="rId36"/>
    <p:sldLayoutId id="2147483692" r:id="rId37"/>
    <p:sldLayoutId id="2147483653" r:id="rId38"/>
    <p:sldLayoutId id="2147483652" r:id="rId39"/>
    <p:sldLayoutId id="2147483650" r:id="rId40"/>
    <p:sldLayoutId id="2147483654" r:id="rId41"/>
    <p:sldLayoutId id="2147483655" r:id="rId42"/>
    <p:sldLayoutId id="2147483693" r:id="rId43"/>
    <p:sldLayoutId id="2147483694" r:id="rId44"/>
    <p:sldLayoutId id="2147483695" r:id="rId4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3000"/>
        </a:spcBef>
        <a:buFontTx/>
        <a:buNone/>
        <a:defRPr sz="1250" b="1" kern="1200">
          <a:solidFill>
            <a:schemeClr val="accent4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1500"/>
        </a:spcBef>
        <a:buFontTx/>
        <a:buNone/>
        <a:defRPr sz="1250" kern="1200">
          <a:solidFill>
            <a:schemeClr val="accent4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125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44000" indent="-144000" algn="l" defTabSz="914400" rtl="0" eaLnBrk="1" latinLnBrk="0" hangingPunct="1">
        <a:lnSpc>
          <a:spcPct val="100000"/>
        </a:lnSpc>
        <a:spcBef>
          <a:spcPts val="1500"/>
        </a:spcBef>
        <a:buFont typeface="Arial" panose="020B0604020202020204" pitchFamily="34" charset="0"/>
        <a:buChar char="•"/>
        <a:defRPr sz="1250" kern="1200">
          <a:solidFill>
            <a:schemeClr val="accent4"/>
          </a:solidFill>
          <a:latin typeface="+mn-lt"/>
          <a:ea typeface="+mn-ea"/>
          <a:cs typeface="+mn-cs"/>
        </a:defRPr>
      </a:lvl4pPr>
      <a:lvl5pPr marL="324000" indent="-180000" algn="l" defTabSz="914400" rtl="0" eaLnBrk="1" latinLnBrk="0" hangingPunct="1">
        <a:lnSpc>
          <a:spcPct val="100000"/>
        </a:lnSpc>
        <a:spcBef>
          <a:spcPts val="600"/>
        </a:spcBef>
        <a:buFontTx/>
        <a:buBlip>
          <a:blip r:embed="rId47"/>
        </a:buBlip>
        <a:defRPr sz="125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309FF23-AE20-5FC2-281A-C5D0DC919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GB"/>
              <a:t>Community Sports Foundation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D70019-0C44-4782-FCBE-B977162DC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1DAF2-2CD4-8C48-9505-3397C8F70A11}" type="slidenum">
              <a:rPr lang="en-GB" smtClean="0"/>
              <a:t>1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87E11A-4ACE-2A03-95E1-937285FABF0C}"/>
              </a:ext>
            </a:extLst>
          </p:cNvPr>
          <p:cNvSpPr txBox="1"/>
          <p:nvPr/>
        </p:nvSpPr>
        <p:spPr>
          <a:xfrm>
            <a:off x="997527" y="332509"/>
            <a:ext cx="9630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Our Proposed itinerary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FA0938B-FB5E-2718-EB5B-7918454BEBDB}"/>
              </a:ext>
            </a:extLst>
          </p:cNvPr>
          <p:cNvSpPr txBox="1"/>
          <p:nvPr/>
        </p:nvSpPr>
        <p:spPr>
          <a:xfrm>
            <a:off x="759853" y="1635617"/>
            <a:ext cx="327123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1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 Arrival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10am-12pm-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1pm-2pm- Classroom Session - Individual Development Plans (IDPs)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2pm-4pm-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5pm-6pm- Recovery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6pm-7pm- Dinner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7:30-8:30- Video Analysis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8:30 til late- Free Time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72F834-B3D3-0A23-635B-52F33A902CB4}"/>
              </a:ext>
            </a:extLst>
          </p:cNvPr>
          <p:cNvSpPr txBox="1"/>
          <p:nvPr/>
        </p:nvSpPr>
        <p:spPr>
          <a:xfrm>
            <a:off x="4194221" y="1668065"/>
            <a:ext cx="416600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2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8am- Breakfast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9am-10:30am- Physical Testing/Training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10:30am-12pm- Training session/Physical Testing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 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1pm-5pm- </a:t>
            </a:r>
            <a:r>
              <a:rPr lang="en-US" sz="14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Carrow</a:t>
            </a:r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road Stadium tour*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5pm-6pm- Dinner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7:00-8:30-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8:30 til late- Free Time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*Subject to change depending on NCFC fixtures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D19ACC-E60A-ECB0-C522-BE97140A1ACA}"/>
              </a:ext>
            </a:extLst>
          </p:cNvPr>
          <p:cNvSpPr txBox="1"/>
          <p:nvPr/>
        </p:nvSpPr>
        <p:spPr>
          <a:xfrm>
            <a:off x="8448541" y="1635617"/>
            <a:ext cx="363184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accent4"/>
                </a:solidFill>
                <a:latin typeface="Norwich Weave Double Two-Tone 1" panose="02000504020101040103" pitchFamily="2" charset="0"/>
              </a:rPr>
              <a:t>Day 3</a:t>
            </a:r>
          </a:p>
          <a:p>
            <a:pPr algn="l"/>
            <a:endParaRPr lang="en-US" sz="1600" dirty="0">
              <a:solidFill>
                <a:schemeClr val="accent4"/>
              </a:solidFill>
              <a:latin typeface="Norwich Weave Double Two-Tone 1" panose="02000504020101040103" pitchFamily="2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8am- Breakfast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9am-10am- Classroom Session - IDPs &amp; Reflection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10am-12pm-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12pm-1pm- Lunch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2pm-4pm- Final Training Session</a:t>
            </a:r>
          </a:p>
          <a:p>
            <a:pPr algn="l"/>
            <a:endParaRPr lang="en-US" sz="14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4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4:30- End Presentation</a:t>
            </a:r>
          </a:p>
        </p:txBody>
      </p:sp>
    </p:spTree>
    <p:extLst>
      <p:ext uri="{BB962C8B-B14F-4D97-AF65-F5344CB8AC3E}">
        <p14:creationId xmlns:p14="http://schemas.microsoft.com/office/powerpoint/2010/main" val="3054557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orwichFC_Nov2021">
      <a:dk1>
        <a:srgbClr val="000000"/>
      </a:dk1>
      <a:lt1>
        <a:srgbClr val="FFFFFF"/>
      </a:lt1>
      <a:dk2>
        <a:srgbClr val="FEFCD8"/>
      </a:dk2>
      <a:lt2>
        <a:srgbClr val="D4E7DA"/>
      </a:lt2>
      <a:accent1>
        <a:srgbClr val="038C40"/>
      </a:accent1>
      <a:accent2>
        <a:srgbClr val="FFF200"/>
      </a:accent2>
      <a:accent3>
        <a:srgbClr val="00A651"/>
      </a:accent3>
      <a:accent4>
        <a:srgbClr val="003E14"/>
      </a:accent4>
      <a:accent5>
        <a:srgbClr val="F6D716"/>
      </a:accent5>
      <a:accent6>
        <a:srgbClr val="07C912"/>
      </a:accent6>
      <a:hlink>
        <a:srgbClr val="028B40"/>
      </a:hlink>
      <a:folHlink>
        <a:srgbClr val="028B40"/>
      </a:folHlink>
    </a:clrScheme>
    <a:fontScheme name="Test">
      <a:majorFont>
        <a:latin typeface="Norwich Weave Single"/>
        <a:ea typeface=""/>
        <a:cs typeface=""/>
      </a:majorFont>
      <a:minorFont>
        <a:latin typeface="DM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25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250" dirty="0" err="1" smtClean="0">
            <a:solidFill>
              <a:schemeClr val="accent4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C217D775-50D5-564A-B5CE-9C651DC816D9}" vid="{951B5096-8CBD-E847-802C-99E3A8F3FE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22825</TotalTime>
  <Words>107</Words>
  <Application>Microsoft Macintosh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Norwich Weave Single</vt:lpstr>
      <vt:lpstr>Norwich Weave Double Two-Tone 2</vt:lpstr>
      <vt:lpstr>Norwich Weave Double</vt:lpstr>
      <vt:lpstr>DM Sans</vt:lpstr>
      <vt:lpstr>Norwich Weave Double Two-Tone 1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Dickerson</dc:creator>
  <cp:lastModifiedBy>Ryan Dickerson</cp:lastModifiedBy>
  <cp:revision>5</cp:revision>
  <dcterms:created xsi:type="dcterms:W3CDTF">2024-03-04T15:59:56Z</dcterms:created>
  <dcterms:modified xsi:type="dcterms:W3CDTF">2025-03-20T15:56:11Z</dcterms:modified>
</cp:coreProperties>
</file>